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64" r:id="rId7"/>
    <p:sldId id="270" r:id="rId8"/>
    <p:sldId id="271" r:id="rId9"/>
    <p:sldId id="265" r:id="rId10"/>
    <p:sldId id="268" r:id="rId11"/>
    <p:sldId id="26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AG Rounded" pitchFamily="2" charset="7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6" autoAdjust="0"/>
    <p:restoredTop sz="55293" autoAdjust="0"/>
  </p:normalViewPr>
  <p:slideViewPr>
    <p:cSldViewPr snapToGrid="0" showGuides="1">
      <p:cViewPr varScale="1">
        <p:scale>
          <a:sx n="56" d="100"/>
          <a:sy n="56" d="100"/>
        </p:scale>
        <p:origin x="192" y="7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0469-1D64-43B4-9457-942805F88AEA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4B93D-092F-41CE-A8E2-69935FD90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4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Atgoffwch</a:t>
            </a:r>
            <a:r>
              <a:rPr lang="en-GB" dirty="0"/>
              <a:t> y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bod </a:t>
            </a:r>
            <a:r>
              <a:rPr lang="en-GB" dirty="0" err="1"/>
              <a:t>chi'n</a:t>
            </a:r>
            <a:r>
              <a:rPr lang="en-GB" dirty="0"/>
              <a:t> </a:t>
            </a:r>
            <a:r>
              <a:rPr lang="en-GB" dirty="0" err="1"/>
              <a:t>dysgu</a:t>
            </a:r>
            <a:r>
              <a:rPr lang="en-GB" dirty="0"/>
              <a:t> am </a:t>
            </a:r>
            <a:r>
              <a:rPr lang="en-GB" dirty="0" err="1"/>
              <a:t>fath</a:t>
            </a:r>
            <a:r>
              <a:rPr lang="en-GB" dirty="0"/>
              <a:t> </a:t>
            </a:r>
            <a:r>
              <a:rPr lang="en-GB" dirty="0" err="1"/>
              <a:t>penodol</a:t>
            </a:r>
            <a:r>
              <a:rPr lang="en-GB" dirty="0"/>
              <a:t> o </a:t>
            </a:r>
            <a:r>
              <a:rPr lang="en-GB" dirty="0" err="1"/>
              <a:t>etholiad</a:t>
            </a:r>
            <a:r>
              <a:rPr lang="en-GB" dirty="0"/>
              <a:t>.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cofio</a:t>
            </a:r>
            <a:r>
              <a:rPr lang="en-US" dirty="0"/>
              <a:t> pa </a:t>
            </a:r>
            <a:r>
              <a:rPr lang="en-US" dirty="0" err="1"/>
              <a:t>etholiad</a:t>
            </a:r>
            <a:r>
              <a:rPr lang="en-US" dirty="0"/>
              <a:t> </a:t>
            </a:r>
            <a:r>
              <a:rPr lang="en-US" dirty="0" err="1"/>
              <a:t>rydych</a:t>
            </a:r>
            <a:r>
              <a:rPr lang="en-US" dirty="0"/>
              <a:t> </a:t>
            </a:r>
            <a:r>
              <a:rPr lang="en-US" dirty="0" err="1"/>
              <a:t>chi'n</a:t>
            </a:r>
            <a:r>
              <a:rPr lang="en-US" dirty="0"/>
              <a:t> </a:t>
            </a:r>
            <a:r>
              <a:rPr lang="en-US" dirty="0" err="1"/>
              <a:t>dysgu</a:t>
            </a:r>
            <a:r>
              <a:rPr lang="en-US" dirty="0"/>
              <a:t> </a:t>
            </a:r>
            <a:r>
              <a:rPr lang="en-US" dirty="0" err="1"/>
              <a:t>amdano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cofio</a:t>
            </a:r>
            <a:r>
              <a:rPr lang="en-GB" dirty="0"/>
              <a:t> </a:t>
            </a:r>
            <a:r>
              <a:rPr lang="en-GB" dirty="0" err="1"/>
              <a:t>enw'ch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Ydych</a:t>
            </a:r>
            <a:r>
              <a:rPr lang="en-GB" baseline="0" dirty="0"/>
              <a:t> </a:t>
            </a:r>
            <a:r>
              <a:rPr lang="en-GB" baseline="0" dirty="0" err="1"/>
              <a:t>c</a:t>
            </a:r>
            <a:r>
              <a:rPr lang="en-GB" dirty="0" err="1"/>
              <a:t>hi’n</a:t>
            </a:r>
            <a:r>
              <a:rPr lang="en-GB" dirty="0"/>
              <a:t> </a:t>
            </a:r>
            <a:r>
              <a:rPr lang="en-GB" dirty="0" err="1"/>
              <a:t>cofio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baseline="0" dirty="0"/>
              <a:t> </a:t>
            </a:r>
            <a:r>
              <a:rPr lang="en-GB" baseline="0" dirty="0" err="1"/>
              <a:t>oedran</a:t>
            </a:r>
            <a:r>
              <a:rPr lang="en-GB" dirty="0"/>
              <a:t>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chi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bleidleisio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etholiadau</a:t>
            </a:r>
            <a:r>
              <a:rPr lang="en-GB" dirty="0"/>
              <a:t> </a:t>
            </a:r>
            <a:r>
              <a:rPr lang="en-GB" dirty="0" err="1"/>
              <a:t>cynghorau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Nghymru</a:t>
            </a:r>
            <a:r>
              <a:rPr lang="en-GB" dirty="0"/>
              <a:t>?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rhannu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beth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a </a:t>
            </a:r>
            <a:r>
              <a:rPr lang="en-GB" dirty="0" err="1"/>
              <a:t>ddysgoch</a:t>
            </a:r>
            <a:r>
              <a:rPr lang="en-GB" dirty="0"/>
              <a:t> chi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wers</a:t>
            </a:r>
            <a:r>
              <a:rPr lang="en-GB" dirty="0"/>
              <a:t> </a:t>
            </a:r>
            <a:r>
              <a:rPr lang="en-GB" dirty="0" err="1"/>
              <a:t>ddiwethaf</a:t>
            </a:r>
            <a:r>
              <a:rPr lang="en-GB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GB" dirty="0" err="1"/>
              <a:t>Esboniwch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wers</a:t>
            </a:r>
            <a:r>
              <a:rPr lang="en-GB" dirty="0"/>
              <a:t> hon y </a:t>
            </a:r>
            <a:r>
              <a:rPr lang="en-GB" dirty="0" err="1"/>
              <a:t>byddwch</a:t>
            </a:r>
            <a:r>
              <a:rPr lang="en-GB" dirty="0"/>
              <a:t> </a:t>
            </a:r>
            <a:r>
              <a:rPr lang="en-GB" dirty="0" err="1"/>
              <a:t>chi'n</a:t>
            </a:r>
            <a:r>
              <a:rPr lang="en-GB" dirty="0"/>
              <a:t> </a:t>
            </a:r>
            <a:r>
              <a:rPr lang="en-GB" dirty="0" err="1"/>
              <a:t>meddwl</a:t>
            </a:r>
            <a:r>
              <a:rPr lang="en-GB" dirty="0"/>
              <a:t> am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y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wneud</a:t>
            </a:r>
            <a:r>
              <a:rPr lang="en-GB" dirty="0"/>
              <a:t>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GB" dirty="0" err="1"/>
              <a:t>Yn</a:t>
            </a:r>
            <a:r>
              <a:rPr lang="en-GB" dirty="0"/>
              <a:t> fan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gallech</a:t>
            </a:r>
            <a:r>
              <a:rPr lang="en-GB" dirty="0"/>
              <a:t> chi </a:t>
            </a:r>
            <a:r>
              <a:rPr lang="en-GB" dirty="0" err="1"/>
              <a:t>rannu</a:t>
            </a:r>
            <a:r>
              <a:rPr lang="en-GB" dirty="0"/>
              <a:t> </a:t>
            </a:r>
            <a:r>
              <a:rPr lang="en-GB" dirty="0" err="1"/>
              <a:t>delwedd</a:t>
            </a:r>
            <a:r>
              <a:rPr lang="en-GB" dirty="0"/>
              <a:t> o </a:t>
            </a:r>
            <a:r>
              <a:rPr lang="en-GB" dirty="0" err="1"/>
              <a:t>ardal</a:t>
            </a:r>
            <a:r>
              <a:rPr lang="en-GB" dirty="0"/>
              <a:t> y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adeilad</a:t>
            </a:r>
            <a:r>
              <a:rPr lang="en-GB" dirty="0"/>
              <a:t> y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8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Chwaraewch</a:t>
            </a:r>
            <a:r>
              <a:rPr lang="en-GB" dirty="0"/>
              <a:t> y </a:t>
            </a:r>
            <a:r>
              <a:rPr lang="en-GB" dirty="0" err="1"/>
              <a:t>fideo</a:t>
            </a:r>
            <a:r>
              <a:rPr lang="en-GB" dirty="0"/>
              <a:t> </a:t>
            </a:r>
            <a:r>
              <a:rPr lang="en-GB" dirty="0" err="1"/>
              <a:t>fer</a:t>
            </a:r>
            <a:r>
              <a:rPr lang="en-GB" dirty="0"/>
              <a:t> hon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gyflwyno'r</a:t>
            </a:r>
            <a:r>
              <a:rPr lang="en-GB" dirty="0"/>
              <a:t> </a:t>
            </a:r>
            <a:r>
              <a:rPr lang="en-GB" dirty="0" err="1"/>
              <a:t>wers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Dywedwch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y </a:t>
            </a:r>
            <a:r>
              <a:rPr lang="en-GB" dirty="0" err="1"/>
              <a:t>myfyrwyr</a:t>
            </a:r>
            <a:r>
              <a:rPr lang="en-GB" dirty="0"/>
              <a:t> bod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 </a:t>
            </a:r>
            <a:r>
              <a:rPr lang="en-GB" dirty="0" err="1"/>
              <a:t>feddwl</a:t>
            </a:r>
            <a:r>
              <a:rPr lang="en-GB" dirty="0"/>
              <a:t> am </a:t>
            </a:r>
            <a:r>
              <a:rPr lang="en-GB" dirty="0" err="1"/>
              <a:t>ba</a:t>
            </a:r>
            <a:r>
              <a:rPr lang="en-GB" dirty="0"/>
              <a:t> </a:t>
            </a:r>
            <a:r>
              <a:rPr lang="en-GB" dirty="0" err="1"/>
              <a:t>bethau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reolaeth</a:t>
            </a:r>
            <a:r>
              <a:rPr lang="en-GB" dirty="0"/>
              <a:t> </a:t>
            </a:r>
            <a:r>
              <a:rPr lang="en-GB" dirty="0" err="1"/>
              <a:t>drostynt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gynghorau</a:t>
            </a:r>
            <a:r>
              <a:rPr lang="en-GB" dirty="0"/>
              <a:t> </a:t>
            </a:r>
            <a:r>
              <a:rPr lang="en-GB" dirty="0" err="1"/>
              <a:t>ddarparu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byw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. </a:t>
            </a:r>
          </a:p>
          <a:p>
            <a:endParaRPr lang="en-US" dirty="0"/>
          </a:p>
          <a:p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fynd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grwpiau</a:t>
            </a:r>
            <a:r>
              <a:rPr lang="en-GB" dirty="0"/>
              <a:t> o 4 </a:t>
            </a:r>
            <a:r>
              <a:rPr lang="en-GB" dirty="0" err="1"/>
              <a:t>neu</a:t>
            </a:r>
            <a:r>
              <a:rPr lang="en-GB" dirty="0"/>
              <a:t> 5 a </a:t>
            </a:r>
            <a:r>
              <a:rPr lang="en-GB" dirty="0" err="1"/>
              <a:t>gwneud</a:t>
            </a:r>
            <a:r>
              <a:rPr lang="en-GB" dirty="0"/>
              <a:t> un 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gweithgareddau</a:t>
            </a:r>
            <a:r>
              <a:rPr lang="en-GB" dirty="0"/>
              <a:t> </a:t>
            </a:r>
            <a:r>
              <a:rPr lang="en-GB" dirty="0" err="1"/>
              <a:t>canlynol</a:t>
            </a:r>
            <a:r>
              <a:rPr lang="en-GB" dirty="0"/>
              <a:t>:</a:t>
            </a:r>
          </a:p>
          <a:p>
            <a:endParaRPr lang="en-US" dirty="0"/>
          </a:p>
          <a:p>
            <a:r>
              <a:rPr lang="en-US" b="1" dirty="0" err="1"/>
              <a:t>Opsiwn</a:t>
            </a:r>
            <a:r>
              <a:rPr lang="en-US" b="1" dirty="0"/>
              <a:t> 1</a:t>
            </a:r>
          </a:p>
          <a:p>
            <a:endParaRPr lang="en-US" b="1" dirty="0"/>
          </a:p>
          <a:p>
            <a:r>
              <a:rPr lang="en-GB" b="0" dirty="0" err="1"/>
              <a:t>Rhowch</a:t>
            </a:r>
            <a:r>
              <a:rPr lang="en-GB" b="0" dirty="0"/>
              <a:t> y </a:t>
            </a:r>
            <a:r>
              <a:rPr lang="en-GB" b="0" dirty="0" err="1"/>
              <a:t>llun</a:t>
            </a:r>
            <a:r>
              <a:rPr lang="en-GB" b="0" dirty="0"/>
              <a:t> </a:t>
            </a:r>
            <a:r>
              <a:rPr lang="en-GB" b="0" dirty="0" err="1"/>
              <a:t>hwn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bob </a:t>
            </a:r>
            <a:r>
              <a:rPr lang="en-GB" b="0" dirty="0" err="1"/>
              <a:t>grŵp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gael</a:t>
            </a:r>
            <a:r>
              <a:rPr lang="en-GB" b="0" baseline="0" dirty="0"/>
              <a:t> </a:t>
            </a:r>
            <a:r>
              <a:rPr lang="en-GB" b="0" baseline="0" dirty="0" err="1"/>
              <a:t>golwg</a:t>
            </a:r>
            <a:r>
              <a:rPr lang="en-GB" b="0" dirty="0"/>
              <a:t> </a:t>
            </a:r>
            <a:r>
              <a:rPr lang="en-GB" b="0" dirty="0" err="1"/>
              <a:t>arno</a:t>
            </a:r>
            <a:r>
              <a:rPr lang="en-GB" b="0" dirty="0"/>
              <a:t>.</a:t>
            </a:r>
          </a:p>
          <a:p>
            <a:endParaRPr lang="en-US" b="0" dirty="0"/>
          </a:p>
          <a:p>
            <a:r>
              <a:rPr lang="en-GB" b="0" dirty="0" err="1"/>
              <a:t>Gofynnwch</a:t>
            </a:r>
            <a:r>
              <a:rPr lang="en-GB" b="0" dirty="0"/>
              <a:t> </a:t>
            </a:r>
            <a:r>
              <a:rPr lang="en-GB" b="0" dirty="0" err="1"/>
              <a:t>i'r</a:t>
            </a:r>
            <a:r>
              <a:rPr lang="en-GB" b="0" dirty="0"/>
              <a:t> </a:t>
            </a:r>
            <a:r>
              <a:rPr lang="en-GB" b="0" dirty="0" err="1"/>
              <a:t>myfyrwyr</a:t>
            </a:r>
            <a:r>
              <a:rPr lang="en-GB" b="0" dirty="0"/>
              <a:t> </a:t>
            </a:r>
            <a:r>
              <a:rPr lang="en-GB" b="0" dirty="0" err="1"/>
              <a:t>edrych</a:t>
            </a:r>
            <a:r>
              <a:rPr lang="en-GB" b="0" dirty="0"/>
              <a:t> </a:t>
            </a:r>
            <a:r>
              <a:rPr lang="en-GB" b="0" dirty="0" err="1"/>
              <a:t>ar</a:t>
            </a:r>
            <a:r>
              <a:rPr lang="en-GB" b="0" dirty="0"/>
              <a:t> y </a:t>
            </a:r>
            <a:r>
              <a:rPr lang="en-GB" b="0" dirty="0" err="1"/>
              <a:t>llun</a:t>
            </a:r>
            <a:r>
              <a:rPr lang="en-GB" b="0" dirty="0"/>
              <a:t> a </a:t>
            </a:r>
            <a:r>
              <a:rPr lang="en-GB" b="0" dirty="0" err="1"/>
              <a:t>gofynnwch</a:t>
            </a:r>
            <a:r>
              <a:rPr lang="en-GB" b="0" dirty="0"/>
              <a:t> </a:t>
            </a:r>
            <a:r>
              <a:rPr lang="en-GB" b="0" dirty="0" err="1"/>
              <a:t>iddyn</a:t>
            </a:r>
            <a:r>
              <a:rPr lang="en-GB" b="0" dirty="0"/>
              <a:t> </a:t>
            </a:r>
            <a:r>
              <a:rPr lang="en-GB" b="0" dirty="0" err="1"/>
              <a:t>nhw</a:t>
            </a:r>
            <a:r>
              <a:rPr lang="en-GB" b="0" dirty="0"/>
              <a:t> </a:t>
            </a:r>
            <a:r>
              <a:rPr lang="en-GB" b="0" dirty="0" err="1"/>
              <a:t>farcio</a:t>
            </a:r>
            <a:r>
              <a:rPr lang="en-GB" b="0" dirty="0"/>
              <a:t>, </a:t>
            </a:r>
            <a:r>
              <a:rPr lang="en-GB" b="0" dirty="0" err="1"/>
              <a:t>rhoi</a:t>
            </a:r>
            <a:r>
              <a:rPr lang="en-GB" b="0" dirty="0"/>
              <a:t> </a:t>
            </a:r>
            <a:r>
              <a:rPr lang="en-GB" b="0" dirty="0" err="1"/>
              <a:t>cylch</a:t>
            </a:r>
            <a:r>
              <a:rPr lang="en-GB" b="0" dirty="0"/>
              <a:t> </a:t>
            </a:r>
            <a:r>
              <a:rPr lang="en-GB" b="0" dirty="0" err="1"/>
              <a:t>neu</a:t>
            </a:r>
            <a:r>
              <a:rPr lang="en-GB" b="0" dirty="0"/>
              <a:t> </a:t>
            </a:r>
            <a:r>
              <a:rPr lang="en-GB" b="0" dirty="0" err="1"/>
              <a:t>roi</a:t>
            </a:r>
            <a:r>
              <a:rPr lang="en-GB" b="0" dirty="0"/>
              <a:t> post-it </a:t>
            </a:r>
            <a:r>
              <a:rPr lang="en-GB" b="0" dirty="0" err="1"/>
              <a:t>ar</a:t>
            </a:r>
            <a:r>
              <a:rPr lang="en-GB" b="0" dirty="0"/>
              <a:t> y </a:t>
            </a:r>
            <a:r>
              <a:rPr lang="en-GB" b="0" dirty="0" err="1"/>
              <a:t>pethau</a:t>
            </a:r>
            <a:r>
              <a:rPr lang="en-GB" b="0" dirty="0"/>
              <a:t> </a:t>
            </a:r>
            <a:r>
              <a:rPr lang="en-GB" b="0" dirty="0" err="1"/>
              <a:t>maen</a:t>
            </a:r>
            <a:r>
              <a:rPr lang="en-GB" b="0" dirty="0"/>
              <a:t> </a:t>
            </a:r>
            <a:r>
              <a:rPr lang="en-GB" b="0" dirty="0" err="1"/>
              <a:t>nhw'n</a:t>
            </a:r>
            <a:r>
              <a:rPr lang="en-GB" b="0" dirty="0"/>
              <a:t> </a:t>
            </a:r>
            <a:r>
              <a:rPr lang="en-GB" b="0" dirty="0" err="1"/>
              <a:t>meddwl</a:t>
            </a:r>
            <a:r>
              <a:rPr lang="en-GB" b="0" dirty="0"/>
              <a:t> </a:t>
            </a:r>
            <a:r>
              <a:rPr lang="en-GB" b="0" dirty="0" err="1"/>
              <a:t>sydd</a:t>
            </a:r>
            <a:r>
              <a:rPr lang="en-GB" b="0" dirty="0"/>
              <a:t> </a:t>
            </a:r>
            <a:r>
              <a:rPr lang="en-GB" b="0" dirty="0" err="1"/>
              <a:t>gan</a:t>
            </a:r>
            <a:r>
              <a:rPr lang="en-GB" b="0" dirty="0"/>
              <a:t> </a:t>
            </a:r>
            <a:r>
              <a:rPr lang="en-GB" b="0" dirty="0" err="1"/>
              <a:t>gynghorau</a:t>
            </a:r>
            <a:r>
              <a:rPr lang="en-GB" b="0" dirty="0"/>
              <a:t> </a:t>
            </a:r>
            <a:r>
              <a:rPr lang="en-GB" b="0" dirty="0" err="1"/>
              <a:t>reolaeth</a:t>
            </a:r>
            <a:r>
              <a:rPr lang="en-GB" b="0" dirty="0"/>
              <a:t> </a:t>
            </a:r>
            <a:r>
              <a:rPr lang="en-GB" b="0" dirty="0" err="1"/>
              <a:t>drostyn</a:t>
            </a:r>
            <a:r>
              <a:rPr lang="en-GB" b="0" dirty="0"/>
              <a:t> </a:t>
            </a:r>
            <a:r>
              <a:rPr lang="en-GB" b="0" dirty="0" err="1"/>
              <a:t>nhw</a:t>
            </a:r>
            <a:r>
              <a:rPr lang="en-GB" b="0" dirty="0"/>
              <a:t>.</a:t>
            </a:r>
          </a:p>
          <a:p>
            <a:endParaRPr lang="en-US" b="0" dirty="0"/>
          </a:p>
          <a:p>
            <a:r>
              <a:rPr lang="en-GB" b="0" dirty="0" err="1"/>
              <a:t>Caniatewch</a:t>
            </a:r>
            <a:r>
              <a:rPr lang="en-GB" b="0" dirty="0"/>
              <a:t> 5 </a:t>
            </a:r>
            <a:r>
              <a:rPr lang="en-GB" b="0" dirty="0" err="1"/>
              <a:t>munud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gael</a:t>
            </a:r>
            <a:r>
              <a:rPr lang="en-GB" b="0" dirty="0"/>
              <a:t> </a:t>
            </a:r>
            <a:r>
              <a:rPr lang="en-GB" b="0" dirty="0" err="1"/>
              <a:t>adborth</a:t>
            </a:r>
            <a:r>
              <a:rPr lang="en-GB" b="0" dirty="0"/>
              <a:t> </a:t>
            </a:r>
            <a:r>
              <a:rPr lang="en-GB" b="0" dirty="0" err="1"/>
              <a:t>ar</a:t>
            </a:r>
            <a:r>
              <a:rPr lang="en-GB" b="0" dirty="0"/>
              <a:t> </a:t>
            </a:r>
            <a:r>
              <a:rPr lang="en-GB" b="0" dirty="0" err="1"/>
              <a:t>ôl</a:t>
            </a:r>
            <a:r>
              <a:rPr lang="en-GB" b="0" dirty="0"/>
              <a:t> pa </a:t>
            </a:r>
            <a:r>
              <a:rPr lang="en-GB" b="0" dirty="0" err="1"/>
              <a:t>bynnag</a:t>
            </a:r>
            <a:r>
              <a:rPr lang="en-GB" b="0" dirty="0"/>
              <a:t> </a:t>
            </a:r>
            <a:r>
              <a:rPr lang="en-GB" b="0" dirty="0" err="1"/>
              <a:t>weithgaredd</a:t>
            </a:r>
            <a:r>
              <a:rPr lang="en-GB" b="0" dirty="0"/>
              <a:t> a </a:t>
            </a:r>
            <a:r>
              <a:rPr lang="en-GB" b="0" dirty="0" err="1"/>
              <a:t>ddewiswch</a:t>
            </a:r>
            <a:r>
              <a:rPr lang="en-GB" b="0" dirty="0"/>
              <a:t>. </a:t>
            </a:r>
            <a:r>
              <a:rPr lang="en-GB" b="0" dirty="0" err="1"/>
              <a:t>Gofynnwch</a:t>
            </a:r>
            <a:r>
              <a:rPr lang="en-GB" b="0" dirty="0"/>
              <a:t> </a:t>
            </a:r>
            <a:r>
              <a:rPr lang="en-GB" b="0" dirty="0" err="1"/>
              <a:t>i'r</a:t>
            </a:r>
            <a:r>
              <a:rPr lang="en-GB" b="0" dirty="0"/>
              <a:t> </a:t>
            </a:r>
            <a:r>
              <a:rPr lang="en-GB" b="0" dirty="0" err="1"/>
              <a:t>myfyrwyr</a:t>
            </a:r>
            <a:r>
              <a:rPr lang="en-GB" b="0" dirty="0"/>
              <a:t> </a:t>
            </a:r>
            <a:r>
              <a:rPr lang="en-GB" b="0" dirty="0" err="1"/>
              <a:t>rannu</a:t>
            </a:r>
            <a:r>
              <a:rPr lang="en-GB" b="0" dirty="0"/>
              <a:t> pa </a:t>
            </a:r>
            <a:r>
              <a:rPr lang="en-GB" b="0" dirty="0" err="1"/>
              <a:t>feysydd</a:t>
            </a:r>
            <a:r>
              <a:rPr lang="en-GB" b="0" dirty="0"/>
              <a:t> </a:t>
            </a:r>
            <a:r>
              <a:rPr lang="en-GB" b="0" dirty="0" err="1"/>
              <a:t>maen</a:t>
            </a:r>
            <a:r>
              <a:rPr lang="en-GB" b="0" dirty="0"/>
              <a:t> </a:t>
            </a:r>
            <a:r>
              <a:rPr lang="en-GB" b="0" dirty="0" err="1"/>
              <a:t>nhw'n</a:t>
            </a:r>
            <a:r>
              <a:rPr lang="en-GB" b="0" dirty="0"/>
              <a:t> </a:t>
            </a:r>
            <a:r>
              <a:rPr lang="en-GB" b="0" dirty="0" err="1"/>
              <a:t>meddwl</a:t>
            </a:r>
            <a:r>
              <a:rPr lang="en-GB" b="0" dirty="0"/>
              <a:t> </a:t>
            </a:r>
            <a:r>
              <a:rPr lang="en-GB" b="0" dirty="0" err="1"/>
              <a:t>sydd</a:t>
            </a:r>
            <a:r>
              <a:rPr lang="en-GB" b="0" dirty="0"/>
              <a:t> </a:t>
            </a:r>
            <a:r>
              <a:rPr lang="en-GB" b="0" dirty="0" err="1"/>
              <a:t>gan</a:t>
            </a:r>
            <a:r>
              <a:rPr lang="en-GB" b="0" dirty="0"/>
              <a:t> y </a:t>
            </a:r>
            <a:r>
              <a:rPr lang="en-GB" b="0" dirty="0" err="1"/>
              <a:t>cyngor</a:t>
            </a:r>
            <a:r>
              <a:rPr lang="en-GB" b="0" dirty="0"/>
              <a:t> </a:t>
            </a:r>
            <a:r>
              <a:rPr lang="en-GB" b="0" dirty="0" err="1"/>
              <a:t>reolaeth</a:t>
            </a:r>
            <a:r>
              <a:rPr lang="en-GB" b="0" dirty="0"/>
              <a:t> </a:t>
            </a:r>
            <a:r>
              <a:rPr lang="en-GB" b="0" dirty="0" err="1"/>
              <a:t>drostyn</a:t>
            </a:r>
            <a:r>
              <a:rPr lang="en-GB" b="0" dirty="0"/>
              <a:t> </a:t>
            </a:r>
            <a:r>
              <a:rPr lang="en-GB" b="0" dirty="0" err="1"/>
              <a:t>nhw</a:t>
            </a:r>
            <a:r>
              <a:rPr lang="en-GB" b="0" dirty="0"/>
              <a:t>.</a:t>
            </a:r>
          </a:p>
          <a:p>
            <a:endParaRPr lang="en-US" b="0" dirty="0"/>
          </a:p>
          <a:p>
            <a:r>
              <a:rPr lang="en-US" b="1" dirty="0" err="1"/>
              <a:t>Addasiad</a:t>
            </a:r>
            <a:r>
              <a:rPr lang="en-US" b="1" dirty="0"/>
              <a:t>:</a:t>
            </a:r>
          </a:p>
          <a:p>
            <a:r>
              <a:rPr lang="en-GB" b="0" dirty="0" err="1"/>
              <a:t>Gallech</a:t>
            </a:r>
            <a:r>
              <a:rPr lang="en-GB" b="0" dirty="0"/>
              <a:t> </a:t>
            </a:r>
            <a:r>
              <a:rPr lang="en-GB" b="0" dirty="0" err="1"/>
              <a:t>ddefnyddio'r</a:t>
            </a:r>
            <a:r>
              <a:rPr lang="en-GB" b="0" dirty="0"/>
              <a:t> </a:t>
            </a:r>
            <a:r>
              <a:rPr lang="en-GB" b="0" dirty="0" err="1"/>
              <a:t>cardiau</a:t>
            </a:r>
            <a:r>
              <a:rPr lang="en-GB" b="0" dirty="0"/>
              <a:t> </a:t>
            </a:r>
            <a:r>
              <a:rPr lang="en-GB" b="0" dirty="0" err="1"/>
              <a:t>symbolau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yr</a:t>
            </a:r>
            <a:r>
              <a:rPr lang="en-GB" b="0" dirty="0"/>
              <a:t> </a:t>
            </a:r>
            <a:r>
              <a:rPr lang="en-GB" b="0" dirty="0" err="1"/>
              <a:t>adnodd</a:t>
            </a:r>
            <a:r>
              <a:rPr lang="en-GB" b="0" dirty="0"/>
              <a:t> </a:t>
            </a:r>
            <a:r>
              <a:rPr lang="en-GB" b="0" dirty="0" err="1"/>
              <a:t>ategol</a:t>
            </a:r>
            <a:r>
              <a:rPr lang="en-GB" b="0" dirty="0"/>
              <a:t> ADY a </a:t>
            </a:r>
            <a:r>
              <a:rPr lang="en-GB" b="0" dirty="0" err="1"/>
              <a:t>gofyn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fyfyrwyr</a:t>
            </a:r>
            <a:r>
              <a:rPr lang="en-GB" b="0" dirty="0"/>
              <a:t> </a:t>
            </a:r>
            <a:r>
              <a:rPr lang="en-GB" b="0" dirty="0" err="1"/>
              <a:t>baru'r</a:t>
            </a:r>
            <a:r>
              <a:rPr lang="en-GB" b="0" dirty="0"/>
              <a:t> </a:t>
            </a:r>
            <a:r>
              <a:rPr lang="en-GB" b="0" dirty="0" err="1"/>
              <a:t>cardiau</a:t>
            </a:r>
            <a:r>
              <a:rPr lang="en-GB" b="0" dirty="0"/>
              <a:t> </a:t>
            </a:r>
            <a:r>
              <a:rPr lang="en-GB" b="0" dirty="0" err="1"/>
              <a:t>gyda'r</a:t>
            </a:r>
            <a:r>
              <a:rPr lang="en-GB" b="0" dirty="0"/>
              <a:t> </a:t>
            </a:r>
            <a:r>
              <a:rPr lang="en-GB" b="0" dirty="0" err="1"/>
              <a:t>ardal</a:t>
            </a:r>
            <a:r>
              <a:rPr lang="en-GB" b="0" dirty="0"/>
              <a:t> </a:t>
            </a:r>
            <a:r>
              <a:rPr lang="en-GB" b="0" dirty="0" err="1"/>
              <a:t>gyfatebol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y </a:t>
            </a:r>
            <a:r>
              <a:rPr lang="en-GB" b="0" dirty="0" err="1"/>
              <a:t>llun</a:t>
            </a:r>
            <a:r>
              <a:rPr lang="en-GB" b="0" dirty="0"/>
              <a:t>.</a:t>
            </a:r>
          </a:p>
          <a:p>
            <a:endParaRPr lang="en-US" b="0" dirty="0"/>
          </a:p>
          <a:p>
            <a:r>
              <a:rPr lang="en-US" b="1" dirty="0" err="1"/>
              <a:t>Gweithgaredd</a:t>
            </a:r>
            <a:r>
              <a:rPr lang="en-US" b="1" dirty="0"/>
              <a:t> </a:t>
            </a:r>
            <a:r>
              <a:rPr lang="en-US" b="1" dirty="0" err="1"/>
              <a:t>estynedig</a:t>
            </a:r>
            <a:r>
              <a:rPr lang="en-US" b="1" dirty="0"/>
              <a:t>:</a:t>
            </a:r>
          </a:p>
          <a:p>
            <a:r>
              <a:rPr lang="en-GB" b="0" dirty="0" err="1"/>
              <a:t>Mewn</a:t>
            </a:r>
            <a:r>
              <a:rPr lang="en-GB" b="0" dirty="0"/>
              <a:t> </a:t>
            </a:r>
            <a:r>
              <a:rPr lang="en-GB" b="0" dirty="0" err="1"/>
              <a:t>grwpiau</a:t>
            </a:r>
            <a:r>
              <a:rPr lang="en-GB" b="0" dirty="0"/>
              <a:t>, </a:t>
            </a:r>
            <a:r>
              <a:rPr lang="en-GB" b="0" dirty="0" err="1"/>
              <a:t>gofynnwch</a:t>
            </a:r>
            <a:r>
              <a:rPr lang="en-GB" b="0" dirty="0"/>
              <a:t> </a:t>
            </a:r>
            <a:r>
              <a:rPr lang="en-GB" b="0" dirty="0" err="1"/>
              <a:t>i'r</a:t>
            </a:r>
            <a:r>
              <a:rPr lang="en-GB" b="0" dirty="0"/>
              <a:t> </a:t>
            </a:r>
            <a:r>
              <a:rPr lang="en-GB" b="0" dirty="0" err="1"/>
              <a:t>myfyrwyr</a:t>
            </a:r>
            <a:r>
              <a:rPr lang="en-GB" b="0" dirty="0"/>
              <a:t> </a:t>
            </a:r>
            <a:r>
              <a:rPr lang="en-GB" b="0" dirty="0" err="1"/>
              <a:t>fynd</a:t>
            </a:r>
            <a:r>
              <a:rPr lang="en-GB" b="0" dirty="0"/>
              <a:t> </a:t>
            </a:r>
            <a:r>
              <a:rPr lang="en-GB" b="0" dirty="0" err="1"/>
              <a:t>allan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cymuned</a:t>
            </a:r>
            <a:r>
              <a:rPr lang="en-GB" b="0" dirty="0"/>
              <a:t> (</a:t>
            </a:r>
            <a:r>
              <a:rPr lang="en-GB" b="0" dirty="0" err="1"/>
              <a:t>gallai</a:t>
            </a:r>
            <a:r>
              <a:rPr lang="en-GB" b="0" dirty="0"/>
              <a:t> </a:t>
            </a:r>
            <a:r>
              <a:rPr lang="en-GB" b="0" dirty="0" err="1"/>
              <a:t>hyn</a:t>
            </a:r>
            <a:r>
              <a:rPr lang="en-GB" b="0" dirty="0"/>
              <a:t> </a:t>
            </a:r>
            <a:r>
              <a:rPr lang="en-GB" b="0" dirty="0" err="1"/>
              <a:t>fod</a:t>
            </a:r>
            <a:r>
              <a:rPr lang="en-GB" b="0" dirty="0"/>
              <a:t> </a:t>
            </a:r>
            <a:r>
              <a:rPr lang="en-GB" b="0" dirty="0" err="1"/>
              <a:t>mewn</a:t>
            </a:r>
            <a:r>
              <a:rPr lang="en-GB" b="0" dirty="0"/>
              <a:t> </a:t>
            </a:r>
            <a:r>
              <a:rPr lang="en-GB" b="0" dirty="0" err="1"/>
              <a:t>ardal</a:t>
            </a:r>
            <a:r>
              <a:rPr lang="en-GB" b="0" dirty="0"/>
              <a:t> </a:t>
            </a:r>
            <a:r>
              <a:rPr lang="en-GB" b="0" dirty="0" err="1"/>
              <a:t>tu</a:t>
            </a:r>
            <a:r>
              <a:rPr lang="en-GB" b="0" dirty="0"/>
              <a:t> </a:t>
            </a:r>
            <a:r>
              <a:rPr lang="en-GB" b="0" dirty="0" err="1"/>
              <a:t>allan</a:t>
            </a:r>
            <a:r>
              <a:rPr lang="en-GB" b="0" dirty="0"/>
              <a:t> </a:t>
            </a:r>
            <a:r>
              <a:rPr lang="en-GB" b="0" dirty="0" err="1"/>
              <a:t>i'r</a:t>
            </a:r>
            <a:r>
              <a:rPr lang="en-GB" b="0" dirty="0"/>
              <a:t> </a:t>
            </a:r>
            <a:r>
              <a:rPr lang="en-GB" b="0" dirty="0" err="1"/>
              <a:t>ysgol</a:t>
            </a:r>
            <a:r>
              <a:rPr lang="en-GB" b="0" dirty="0"/>
              <a:t> </a:t>
            </a:r>
            <a:r>
              <a:rPr lang="en-GB" b="0" dirty="0" err="1"/>
              <a:t>neu</a:t>
            </a:r>
            <a:r>
              <a:rPr lang="en-GB" b="0" dirty="0"/>
              <a:t> </a:t>
            </a:r>
            <a:r>
              <a:rPr lang="en-GB" b="0" dirty="0" err="1"/>
              <a:t>mewn</a:t>
            </a:r>
            <a:r>
              <a:rPr lang="en-GB" b="0" dirty="0"/>
              <a:t> </a:t>
            </a:r>
            <a:r>
              <a:rPr lang="en-GB" b="0" dirty="0" err="1"/>
              <a:t>ardal</a:t>
            </a:r>
            <a:r>
              <a:rPr lang="en-GB" b="0" dirty="0"/>
              <a:t> </a:t>
            </a:r>
            <a:r>
              <a:rPr lang="en-GB" b="0" dirty="0" err="1"/>
              <a:t>lle</a:t>
            </a:r>
            <a:r>
              <a:rPr lang="en-GB" b="0" dirty="0"/>
              <a:t> </a:t>
            </a:r>
            <a:r>
              <a:rPr lang="en-GB" b="0" dirty="0" err="1"/>
              <a:t>maent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byw</a:t>
            </a:r>
            <a:r>
              <a:rPr lang="en-GB" b="0" dirty="0"/>
              <a:t>). </a:t>
            </a:r>
            <a:r>
              <a:rPr lang="en-GB" b="0" dirty="0" err="1"/>
              <a:t>Gofynnwch</a:t>
            </a:r>
            <a:r>
              <a:rPr lang="en-GB" b="0" dirty="0"/>
              <a:t> </a:t>
            </a:r>
            <a:r>
              <a:rPr lang="en-GB" b="0" dirty="0" err="1"/>
              <a:t>i'r</a:t>
            </a:r>
            <a:r>
              <a:rPr lang="en-GB" b="0" dirty="0"/>
              <a:t> </a:t>
            </a:r>
            <a:r>
              <a:rPr lang="en-GB" b="0" dirty="0" err="1"/>
              <a:t>myfyrwyr</a:t>
            </a:r>
            <a:r>
              <a:rPr lang="en-GB" b="0" dirty="0"/>
              <a:t> </a:t>
            </a:r>
            <a:r>
              <a:rPr lang="en-GB" b="0" dirty="0" err="1"/>
              <a:t>dynnu</a:t>
            </a:r>
            <a:r>
              <a:rPr lang="en-GB" b="0" dirty="0"/>
              <a:t> </a:t>
            </a:r>
            <a:r>
              <a:rPr lang="en-GB" b="0" dirty="0" err="1"/>
              <a:t>lluniau</a:t>
            </a:r>
            <a:r>
              <a:rPr lang="en-GB" b="0" dirty="0"/>
              <a:t> </a:t>
            </a:r>
            <a:r>
              <a:rPr lang="en-GB" b="0" dirty="0" err="1"/>
              <a:t>neu</a:t>
            </a:r>
            <a:r>
              <a:rPr lang="en-GB" b="0" dirty="0"/>
              <a:t> </a:t>
            </a:r>
            <a:r>
              <a:rPr lang="en-GB" b="0" dirty="0" err="1"/>
              <a:t>fideos</a:t>
            </a:r>
            <a:r>
              <a:rPr lang="en-GB" b="0" dirty="0"/>
              <a:t> o </a:t>
            </a:r>
            <a:r>
              <a:rPr lang="en-GB" b="0" dirty="0" err="1"/>
              <a:t>bethau</a:t>
            </a:r>
            <a:r>
              <a:rPr lang="en-GB" b="0" dirty="0"/>
              <a:t> y </a:t>
            </a:r>
            <a:r>
              <a:rPr lang="en-GB" b="0" dirty="0" err="1"/>
              <a:t>maen</a:t>
            </a:r>
            <a:r>
              <a:rPr lang="en-GB" b="0" dirty="0"/>
              <a:t> </a:t>
            </a:r>
            <a:r>
              <a:rPr lang="en-GB" b="0" dirty="0" err="1"/>
              <a:t>nhw'n</a:t>
            </a:r>
            <a:r>
              <a:rPr lang="en-GB" b="0" dirty="0"/>
              <a:t> </a:t>
            </a:r>
            <a:r>
              <a:rPr lang="en-GB" b="0" dirty="0" err="1"/>
              <a:t>meddwl</a:t>
            </a:r>
            <a:r>
              <a:rPr lang="en-GB" b="0" dirty="0"/>
              <a:t> </a:t>
            </a:r>
            <a:r>
              <a:rPr lang="en-GB" b="0" dirty="0" err="1"/>
              <a:t>sydd</a:t>
            </a:r>
            <a:r>
              <a:rPr lang="en-GB" b="0" dirty="0"/>
              <a:t> </a:t>
            </a:r>
            <a:r>
              <a:rPr lang="en-GB" b="0" dirty="0" err="1"/>
              <a:t>gan</a:t>
            </a:r>
            <a:r>
              <a:rPr lang="en-GB" b="0" dirty="0"/>
              <a:t> y </a:t>
            </a:r>
            <a:r>
              <a:rPr lang="en-GB" b="0" dirty="0" err="1"/>
              <a:t>cyngor</a:t>
            </a:r>
            <a:r>
              <a:rPr lang="en-GB" b="0" dirty="0"/>
              <a:t> </a:t>
            </a:r>
            <a:r>
              <a:rPr lang="en-GB" b="0" dirty="0" err="1"/>
              <a:t>reolaeth</a:t>
            </a:r>
            <a:r>
              <a:rPr lang="en-GB" b="0" dirty="0"/>
              <a:t> </a:t>
            </a:r>
            <a:r>
              <a:rPr lang="en-GB" b="0" dirty="0" err="1"/>
              <a:t>arnyn</a:t>
            </a:r>
            <a:r>
              <a:rPr lang="en-GB" b="0" dirty="0"/>
              <a:t> </a:t>
            </a:r>
            <a:r>
              <a:rPr lang="en-GB" b="0" dirty="0" err="1"/>
              <a:t>nhw</a:t>
            </a:r>
            <a:r>
              <a:rPr lang="en-GB" b="0" dirty="0"/>
              <a:t>. </a:t>
            </a:r>
            <a:r>
              <a:rPr lang="en-GB" b="0" dirty="0" err="1"/>
              <a:t>Rhannwch</a:t>
            </a:r>
            <a:r>
              <a:rPr lang="en-GB" b="0" dirty="0"/>
              <a:t> </a:t>
            </a:r>
            <a:r>
              <a:rPr lang="en-GB" b="0" dirty="0" err="1"/>
              <a:t>yr</a:t>
            </a:r>
            <a:r>
              <a:rPr lang="en-GB" b="0" dirty="0"/>
              <a:t> </a:t>
            </a:r>
            <a:r>
              <a:rPr lang="en-GB" b="0" dirty="0" err="1"/>
              <a:t>hyn</a:t>
            </a:r>
            <a:r>
              <a:rPr lang="en-GB" b="0" dirty="0"/>
              <a:t> a </a:t>
            </a:r>
            <a:r>
              <a:rPr lang="en-GB" b="0" dirty="0" err="1"/>
              <a:t>ddarganfuwyd</a:t>
            </a:r>
            <a:r>
              <a:rPr lang="en-GB" b="0" dirty="0"/>
              <a:t> </a:t>
            </a:r>
            <a:r>
              <a:rPr lang="en-GB" b="0" dirty="0" err="1"/>
              <a:t>gyda</a:t>
            </a:r>
            <a:r>
              <a:rPr lang="en-GB" b="0" dirty="0"/>
              <a:t> </a:t>
            </a:r>
            <a:r>
              <a:rPr lang="en-GB" b="0" dirty="0" err="1"/>
              <a:t>gweddill</a:t>
            </a:r>
            <a:r>
              <a:rPr lang="en-GB" b="0" dirty="0"/>
              <a:t> y </a:t>
            </a:r>
            <a:r>
              <a:rPr lang="en-GB" b="0" dirty="0" err="1"/>
              <a:t>dosbarth</a:t>
            </a:r>
            <a:r>
              <a:rPr lang="en-GB" b="0" dirty="0"/>
              <a:t> </a:t>
            </a:r>
            <a:r>
              <a:rPr lang="en-GB" b="0" dirty="0" err="1"/>
              <a:t>gan</a:t>
            </a:r>
            <a:r>
              <a:rPr lang="en-GB" b="0" baseline="0" dirty="0"/>
              <a:t> </a:t>
            </a:r>
            <a:r>
              <a:rPr lang="en-GB" b="0" baseline="0" dirty="0" err="1"/>
              <a:t>ddefnyddio</a:t>
            </a:r>
            <a:r>
              <a:rPr lang="en-GB" b="0" dirty="0"/>
              <a:t> PowerPoint </a:t>
            </a:r>
            <a:r>
              <a:rPr lang="en-GB" b="0" dirty="0" err="1"/>
              <a:t>neu</a:t>
            </a:r>
            <a:r>
              <a:rPr lang="en-GB" b="0" dirty="0"/>
              <a:t> </a:t>
            </a:r>
            <a:r>
              <a:rPr lang="en-GB" b="0" dirty="0" err="1"/>
              <a:t>fideo</a:t>
            </a:r>
            <a:r>
              <a:rPr lang="en-GB" b="0" dirty="0"/>
              <a:t>.</a:t>
            </a:r>
          </a:p>
          <a:p>
            <a:endParaRPr lang="en-GB" b="0" dirty="0"/>
          </a:p>
          <a:p>
            <a:endParaRPr lang="en-US" b="0" dirty="0"/>
          </a:p>
          <a:p>
            <a:endParaRPr lang="en-GB" b="0" dirty="0"/>
          </a:p>
          <a:p>
            <a:endParaRPr lang="en-US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0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Gweler</a:t>
            </a:r>
            <a:r>
              <a:rPr lang="en-US" dirty="0"/>
              <a:t> 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 err="1"/>
              <a:t>atebion</a:t>
            </a:r>
            <a:r>
              <a:rPr lang="en-US" dirty="0"/>
              <a:t> </a:t>
            </a:r>
            <a:r>
              <a:rPr lang="en-US" dirty="0" err="1"/>
              <a:t>wedi’u</a:t>
            </a:r>
            <a:r>
              <a:rPr lang="en-US" dirty="0"/>
              <a:t> </a:t>
            </a:r>
            <a:r>
              <a:rPr lang="en-US" dirty="0" err="1"/>
              <a:t>cylchu</a:t>
            </a:r>
            <a:r>
              <a:rPr lang="en-US" dirty="0"/>
              <a:t> </a:t>
            </a:r>
            <a:r>
              <a:rPr lang="en-US" dirty="0" err="1"/>
              <a:t>uchod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41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Dywedwch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y </a:t>
            </a:r>
            <a:r>
              <a:rPr lang="en-GB" dirty="0" err="1"/>
              <a:t>myfyrwyr</a:t>
            </a:r>
            <a:r>
              <a:rPr lang="en-GB" dirty="0"/>
              <a:t> bod</a:t>
            </a:r>
            <a:r>
              <a:rPr lang="en-GB" baseline="0" dirty="0"/>
              <a:t> </a:t>
            </a:r>
            <a:r>
              <a:rPr lang="en-GB" baseline="0" dirty="0" err="1"/>
              <a:t>angen</a:t>
            </a:r>
            <a:r>
              <a:rPr lang="en-GB" baseline="0" dirty="0"/>
              <a:t> </a:t>
            </a:r>
            <a:r>
              <a:rPr lang="en-GB" baseline="0" dirty="0" err="1"/>
              <a:t>iddynt</a:t>
            </a:r>
            <a:r>
              <a:rPr lang="en-GB" baseline="0" dirty="0"/>
              <a:t> </a:t>
            </a:r>
            <a:r>
              <a:rPr lang="en-GB" baseline="0" dirty="0" err="1"/>
              <a:t>f</a:t>
            </a:r>
            <a:r>
              <a:rPr lang="en-GB" dirty="0" err="1"/>
              <a:t>eddwl</a:t>
            </a:r>
            <a:r>
              <a:rPr lang="en-GB" dirty="0"/>
              <a:t> am</a:t>
            </a:r>
            <a:r>
              <a:rPr lang="en-GB" baseline="0" dirty="0"/>
              <a:t> </a:t>
            </a:r>
            <a:r>
              <a:rPr lang="en-GB" baseline="0" dirty="0" err="1"/>
              <a:t>ba</a:t>
            </a:r>
            <a:r>
              <a:rPr lang="en-GB" baseline="0" dirty="0"/>
              <a:t> </a:t>
            </a:r>
            <a:r>
              <a:rPr lang="en-GB" baseline="0" dirty="0" err="1"/>
              <a:t>bet</a:t>
            </a:r>
            <a:r>
              <a:rPr lang="en-GB" dirty="0" err="1"/>
              <a:t>hau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reolaeth</a:t>
            </a:r>
            <a:r>
              <a:rPr lang="en-GB" dirty="0"/>
              <a:t> </a:t>
            </a:r>
            <a:r>
              <a:rPr lang="en-GB" dirty="0" err="1"/>
              <a:t>drostynt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gynghorau</a:t>
            </a:r>
            <a:r>
              <a:rPr lang="en-GB" dirty="0"/>
              <a:t> </a:t>
            </a:r>
            <a:r>
              <a:rPr lang="en-GB" dirty="0" err="1"/>
              <a:t>ddarparu</a:t>
            </a:r>
            <a:r>
              <a:rPr lang="en-GB" dirty="0"/>
              <a:t> </a:t>
            </a:r>
            <a:r>
              <a:rPr lang="en-GB" dirty="0" err="1"/>
              <a:t>rhai</a:t>
            </a:r>
            <a:r>
              <a:rPr lang="en-GB" dirty="0"/>
              <a:t> </a:t>
            </a:r>
            <a:r>
              <a:rPr lang="en-GB" dirty="0" err="1"/>
              <a:t>gwasanaethau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 </a:t>
            </a:r>
            <a:r>
              <a:rPr lang="en-GB" dirty="0" err="1"/>
              <a:t>sy'n</a:t>
            </a:r>
            <a:r>
              <a:rPr lang="en-GB" dirty="0"/>
              <a:t> </a:t>
            </a:r>
            <a:r>
              <a:rPr lang="en-GB" dirty="0" err="1"/>
              <a:t>byw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ardal</a:t>
            </a:r>
            <a:r>
              <a:rPr lang="en-GB" dirty="0"/>
              <a:t>. </a:t>
            </a:r>
            <a:r>
              <a:rPr lang="en-GB" dirty="0" err="1"/>
              <a:t>Mae'r</a:t>
            </a:r>
            <a:r>
              <a:rPr lang="en-GB" dirty="0"/>
              <a:t> </a:t>
            </a:r>
            <a:r>
              <a:rPr lang="en-GB" dirty="0" err="1"/>
              <a:t>rhain</a:t>
            </a:r>
            <a:r>
              <a:rPr lang="en-GB" dirty="0"/>
              <a:t> </a:t>
            </a:r>
            <a:r>
              <a:rPr lang="en-GB" dirty="0" err="1"/>
              <a:t>wedi'u</a:t>
            </a:r>
            <a:r>
              <a:rPr lang="en-GB" dirty="0"/>
              <a:t> </a:t>
            </a:r>
            <a:r>
              <a:rPr lang="en-GB" dirty="0" err="1"/>
              <a:t>nodi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gyfraith</a:t>
            </a:r>
            <a:r>
              <a:rPr lang="en-GB" dirty="0"/>
              <a:t>, felly </a:t>
            </a:r>
            <a:r>
              <a:rPr lang="en-GB" dirty="0" err="1"/>
              <a:t>mae'n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iddynt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fynd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grwpiau</a:t>
            </a:r>
            <a:r>
              <a:rPr lang="en-GB" dirty="0"/>
              <a:t> o 4 </a:t>
            </a:r>
            <a:r>
              <a:rPr lang="en-GB" dirty="0" err="1"/>
              <a:t>neu</a:t>
            </a:r>
            <a:r>
              <a:rPr lang="en-GB" dirty="0"/>
              <a:t> 5 a </a:t>
            </a:r>
            <a:r>
              <a:rPr lang="en-GB" dirty="0" err="1"/>
              <a:t>gwneud</a:t>
            </a:r>
            <a:r>
              <a:rPr lang="en-GB" dirty="0"/>
              <a:t> un 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gweithgareddau</a:t>
            </a:r>
            <a:r>
              <a:rPr lang="en-GB" dirty="0"/>
              <a:t> </a:t>
            </a:r>
            <a:r>
              <a:rPr lang="en-GB" dirty="0" err="1"/>
              <a:t>canlynol</a:t>
            </a:r>
            <a:r>
              <a:rPr lang="en-GB" dirty="0"/>
              <a:t>:</a:t>
            </a:r>
          </a:p>
          <a:p>
            <a:endParaRPr lang="en-US" dirty="0"/>
          </a:p>
          <a:p>
            <a:r>
              <a:rPr lang="en-US" b="1" dirty="0" err="1"/>
              <a:t>Opsiwn</a:t>
            </a:r>
            <a:r>
              <a:rPr lang="en-US" b="1" dirty="0"/>
              <a:t> 2</a:t>
            </a:r>
          </a:p>
          <a:p>
            <a:r>
              <a:rPr lang="en-GB" b="0" dirty="0" err="1"/>
              <a:t>Rhowch</a:t>
            </a:r>
            <a:r>
              <a:rPr lang="en-GB" b="0" dirty="0"/>
              <a:t> </a:t>
            </a:r>
            <a:r>
              <a:rPr lang="en-GB" b="0" dirty="0" err="1"/>
              <a:t>ddarn</a:t>
            </a:r>
            <a:r>
              <a:rPr lang="en-GB" b="0" dirty="0"/>
              <a:t> </a:t>
            </a:r>
            <a:r>
              <a:rPr lang="en-GB" b="0" dirty="0" err="1"/>
              <a:t>mawr</a:t>
            </a:r>
            <a:r>
              <a:rPr lang="en-GB" b="0" dirty="0"/>
              <a:t> o </a:t>
            </a:r>
            <a:r>
              <a:rPr lang="en-GB" b="0" dirty="0" err="1"/>
              <a:t>bapur</a:t>
            </a:r>
            <a:r>
              <a:rPr lang="en-GB" b="0" dirty="0"/>
              <a:t> a </a:t>
            </a:r>
            <a:r>
              <a:rPr lang="en-GB" b="0" dirty="0" err="1"/>
              <a:t>beiros</a:t>
            </a:r>
            <a:r>
              <a:rPr lang="en-GB" b="0" baseline="0" dirty="0"/>
              <a:t> </a:t>
            </a:r>
            <a:r>
              <a:rPr lang="en-GB" b="0" dirty="0" err="1"/>
              <a:t>i</a:t>
            </a:r>
            <a:r>
              <a:rPr lang="en-GB" b="0" dirty="0"/>
              <a:t> bob </a:t>
            </a:r>
            <a:r>
              <a:rPr lang="en-GB" b="0" dirty="0" err="1"/>
              <a:t>grŵp</a:t>
            </a:r>
            <a:r>
              <a:rPr lang="en-GB" b="0" dirty="0"/>
              <a:t>.</a:t>
            </a:r>
          </a:p>
          <a:p>
            <a:endParaRPr lang="en-US" b="0" dirty="0"/>
          </a:p>
          <a:p>
            <a:r>
              <a:rPr lang="en-US" b="0" dirty="0" err="1"/>
              <a:t>Gofynnwch</a:t>
            </a:r>
            <a:r>
              <a:rPr lang="en-US" b="0" dirty="0"/>
              <a:t> </a:t>
            </a:r>
            <a:r>
              <a:rPr lang="en-US" b="0" dirty="0" err="1"/>
              <a:t>i'r</a:t>
            </a:r>
            <a:r>
              <a:rPr lang="en-US" b="0" dirty="0"/>
              <a:t> </a:t>
            </a:r>
            <a:r>
              <a:rPr lang="en-US" b="0" dirty="0" err="1"/>
              <a:t>myfyrwyr</a:t>
            </a:r>
            <a:r>
              <a:rPr lang="en-US" b="0" dirty="0"/>
              <a:t> </a:t>
            </a:r>
            <a:r>
              <a:rPr lang="en-US" b="0" dirty="0" err="1"/>
              <a:t>dynnu</a:t>
            </a:r>
            <a:r>
              <a:rPr lang="en-US" b="0" dirty="0"/>
              <a:t> </a:t>
            </a:r>
            <a:r>
              <a:rPr lang="en-US" b="0" dirty="0" err="1"/>
              <a:t>llun</a:t>
            </a:r>
            <a:r>
              <a:rPr lang="en-US" b="0" dirty="0"/>
              <a:t> </a:t>
            </a:r>
            <a:r>
              <a:rPr lang="en-US" b="0" dirty="0" err="1"/>
              <a:t>o'u</a:t>
            </a:r>
            <a:r>
              <a:rPr lang="en-US" b="0" dirty="0"/>
              <a:t> </a:t>
            </a:r>
            <a:r>
              <a:rPr lang="en-US" b="0" dirty="0" err="1"/>
              <a:t>hardal</a:t>
            </a:r>
            <a:r>
              <a:rPr lang="en-US" b="0" dirty="0"/>
              <a:t> </a:t>
            </a:r>
            <a:r>
              <a:rPr lang="en-US" b="0" dirty="0" err="1"/>
              <a:t>leol</a:t>
            </a:r>
            <a:r>
              <a:rPr lang="en-US" b="0" dirty="0"/>
              <a:t>. </a:t>
            </a:r>
            <a:r>
              <a:rPr lang="en-US" b="0" dirty="0" err="1"/>
              <a:t>Gallai</a:t>
            </a:r>
            <a:r>
              <a:rPr lang="en-US" b="0" dirty="0"/>
              <a:t> </a:t>
            </a:r>
            <a:r>
              <a:rPr lang="en-US" b="0" dirty="0" err="1"/>
              <a:t>hyn</a:t>
            </a:r>
            <a:r>
              <a:rPr lang="en-US" b="0" dirty="0"/>
              <a:t> </a:t>
            </a:r>
            <a:r>
              <a:rPr lang="en-US" b="0" dirty="0" err="1"/>
              <a:t>fod</a:t>
            </a:r>
            <a:r>
              <a:rPr lang="en-US" b="0" dirty="0"/>
              <a:t> </a:t>
            </a:r>
            <a:r>
              <a:rPr lang="en-US" b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eich</a:t>
            </a:r>
            <a:r>
              <a:rPr lang="en-US" b="0" dirty="0"/>
              <a:t> </a:t>
            </a:r>
            <a:r>
              <a:rPr lang="en-US" b="0" dirty="0" err="1"/>
              <a:t>ysgol</a:t>
            </a:r>
            <a:r>
              <a:rPr lang="en-US" b="0" dirty="0"/>
              <a:t> / </a:t>
            </a:r>
            <a:r>
              <a:rPr lang="en-US" b="0" dirty="0" err="1"/>
              <a:t>eich</a:t>
            </a:r>
            <a:r>
              <a:rPr lang="en-US" b="0" dirty="0"/>
              <a:t> man </a:t>
            </a:r>
            <a:r>
              <a:rPr lang="en-US" b="0" dirty="0" err="1"/>
              <a:t>cyfarfod</a:t>
            </a:r>
            <a:r>
              <a:rPr lang="en-US" b="0" dirty="0"/>
              <a:t> </a:t>
            </a:r>
            <a:r>
              <a:rPr lang="en-US" b="0" dirty="0" err="1"/>
              <a:t>a'r</a:t>
            </a:r>
            <a:r>
              <a:rPr lang="en-US" b="0" dirty="0"/>
              <a:t> </a:t>
            </a:r>
            <a:r>
              <a:rPr lang="en-US" b="0" dirty="0" err="1"/>
              <a:t>ardal</a:t>
            </a:r>
            <a:r>
              <a:rPr lang="en-US" b="0" dirty="0"/>
              <a:t> </a:t>
            </a:r>
            <a:r>
              <a:rPr lang="en-US" b="0" dirty="0" err="1"/>
              <a:t>gyfagos</a:t>
            </a:r>
            <a:r>
              <a:rPr lang="en-US" b="0" dirty="0"/>
              <a:t> </a:t>
            </a:r>
            <a:r>
              <a:rPr lang="en-US" b="0" dirty="0" err="1"/>
              <a:t>neu</a:t>
            </a:r>
            <a:r>
              <a:rPr lang="en-US" b="0" dirty="0"/>
              <a:t> </a:t>
            </a:r>
            <a:r>
              <a:rPr lang="en-US" b="0" dirty="0" err="1"/>
              <a:t>gallai</a:t>
            </a:r>
            <a:r>
              <a:rPr lang="en-US" b="0" dirty="0"/>
              <a:t> </a:t>
            </a:r>
            <a:r>
              <a:rPr lang="en-US" b="0" dirty="0" err="1"/>
              <a:t>fod</a:t>
            </a:r>
            <a:r>
              <a:rPr lang="en-US" b="0" dirty="0"/>
              <a:t> </a:t>
            </a:r>
            <a:r>
              <a:rPr lang="en-US" b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bwynt</a:t>
            </a:r>
            <a:r>
              <a:rPr lang="en-US" b="0" dirty="0"/>
              <a:t> </a:t>
            </a:r>
            <a:r>
              <a:rPr lang="en-US" b="0" dirty="0" err="1"/>
              <a:t>canolog</a:t>
            </a:r>
            <a:r>
              <a:rPr lang="en-US" b="0" dirty="0"/>
              <a:t> y </a:t>
            </a:r>
            <a:r>
              <a:rPr lang="en-US" b="0" dirty="0" err="1"/>
              <a:t>mae</a:t>
            </a:r>
            <a:r>
              <a:rPr lang="en-US" b="0" dirty="0"/>
              <a:t> </a:t>
            </a:r>
            <a:r>
              <a:rPr lang="en-US" b="0" dirty="0" err="1"/>
              <a:t>pob</a:t>
            </a:r>
            <a:r>
              <a:rPr lang="en-US" b="0" dirty="0"/>
              <a:t> </a:t>
            </a:r>
            <a:r>
              <a:rPr lang="en-US" b="0" dirty="0" err="1"/>
              <a:t>myfyriwr</a:t>
            </a:r>
            <a:r>
              <a:rPr lang="en-US" b="0" dirty="0"/>
              <a:t> </a:t>
            </a:r>
            <a:r>
              <a:rPr lang="en-US" b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gyfarwydd</a:t>
            </a:r>
            <a:r>
              <a:rPr lang="en-US" b="0" dirty="0"/>
              <a:t> ag </a:t>
            </a:r>
            <a:r>
              <a:rPr lang="en-US" b="0" dirty="0" err="1"/>
              <a:t>ef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 err="1"/>
              <a:t>Gofynnwch</a:t>
            </a:r>
            <a:r>
              <a:rPr lang="en-US" b="0" dirty="0"/>
              <a:t> </a:t>
            </a:r>
            <a:r>
              <a:rPr lang="en-US" b="0" dirty="0" err="1"/>
              <a:t>i'r</a:t>
            </a:r>
            <a:r>
              <a:rPr lang="en-US" b="0" dirty="0"/>
              <a:t> </a:t>
            </a:r>
            <a:r>
              <a:rPr lang="en-US" b="0" dirty="0" err="1"/>
              <a:t>myfyrwyr</a:t>
            </a:r>
            <a:r>
              <a:rPr lang="en-US" b="0" dirty="0"/>
              <a:t> </a:t>
            </a:r>
            <a:r>
              <a:rPr lang="en-US" b="0" dirty="0" err="1"/>
              <a:t>farcio'r</a:t>
            </a:r>
            <a:r>
              <a:rPr lang="en-US" b="0" dirty="0"/>
              <a:t> </a:t>
            </a:r>
            <a:r>
              <a:rPr lang="en-US" b="0" dirty="0" err="1"/>
              <a:t>llefydd</a:t>
            </a:r>
            <a:r>
              <a:rPr lang="en-US" b="0" dirty="0"/>
              <a:t> </a:t>
            </a:r>
            <a:r>
              <a:rPr lang="en-US" b="0" dirty="0" err="1"/>
              <a:t>neu'r</a:t>
            </a:r>
            <a:r>
              <a:rPr lang="en-US" b="0" dirty="0"/>
              <a:t> </a:t>
            </a:r>
            <a:r>
              <a:rPr lang="en-US" b="0" dirty="0" err="1"/>
              <a:t>pethau</a:t>
            </a:r>
            <a:r>
              <a:rPr lang="en-US" b="0" dirty="0"/>
              <a:t> </a:t>
            </a:r>
            <a:r>
              <a:rPr lang="en-US" b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eu</a:t>
            </a:r>
            <a:r>
              <a:rPr lang="en-US" b="0" dirty="0"/>
              <a:t> </a:t>
            </a:r>
            <a:r>
              <a:rPr lang="en-US" b="0" dirty="0" err="1"/>
              <a:t>llun</a:t>
            </a:r>
            <a:r>
              <a:rPr lang="en-US" b="0" dirty="0"/>
              <a:t> y </a:t>
            </a:r>
            <a:r>
              <a:rPr lang="en-US" b="0" dirty="0" err="1"/>
              <a:t>maen</a:t>
            </a:r>
            <a:r>
              <a:rPr lang="en-US" b="0" dirty="0"/>
              <a:t> </a:t>
            </a:r>
            <a:r>
              <a:rPr lang="en-US" b="0" dirty="0" err="1"/>
              <a:t>nhw'n</a:t>
            </a:r>
            <a:r>
              <a:rPr lang="en-US" b="0" dirty="0"/>
              <a:t> </a:t>
            </a:r>
            <a:r>
              <a:rPr lang="en-US" b="0" dirty="0" err="1"/>
              <a:t>meddwl</a:t>
            </a:r>
            <a:r>
              <a:rPr lang="en-US" b="0" dirty="0"/>
              <a:t> </a:t>
            </a:r>
            <a:r>
              <a:rPr lang="en-US" b="0" dirty="0" err="1"/>
              <a:t>sydd</a:t>
            </a:r>
            <a:r>
              <a:rPr lang="en-US" b="0" dirty="0"/>
              <a:t> </a:t>
            </a:r>
            <a:r>
              <a:rPr lang="en-US" b="0" dirty="0" err="1"/>
              <a:t>gan</a:t>
            </a:r>
            <a:r>
              <a:rPr lang="en-US" b="0" dirty="0"/>
              <a:t> y </a:t>
            </a:r>
            <a:r>
              <a:rPr lang="en-US" b="0" dirty="0" err="1"/>
              <a:t>cyngor</a:t>
            </a:r>
            <a:r>
              <a:rPr lang="en-US" b="0" dirty="0"/>
              <a:t> </a:t>
            </a:r>
            <a:r>
              <a:rPr lang="en-US" b="0" dirty="0" err="1"/>
              <a:t>lleol</a:t>
            </a:r>
            <a:r>
              <a:rPr lang="en-US" b="0" dirty="0"/>
              <a:t> </a:t>
            </a:r>
            <a:r>
              <a:rPr lang="en-US" b="0" dirty="0" err="1"/>
              <a:t>reolaeth</a:t>
            </a:r>
            <a:r>
              <a:rPr lang="en-US" b="0" dirty="0"/>
              <a:t> </a:t>
            </a:r>
            <a:r>
              <a:rPr lang="en-US" b="0" dirty="0" err="1"/>
              <a:t>drostynt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1" dirty="0" err="1"/>
              <a:t>Gweithgaredd</a:t>
            </a:r>
            <a:r>
              <a:rPr lang="en-US" b="1" dirty="0"/>
              <a:t> </a:t>
            </a:r>
            <a:r>
              <a:rPr lang="en-US" b="1" dirty="0" err="1"/>
              <a:t>estynedig</a:t>
            </a:r>
            <a:r>
              <a:rPr lang="en-US" b="1" dirty="0"/>
              <a:t>:</a:t>
            </a:r>
          </a:p>
          <a:p>
            <a:r>
              <a:rPr lang="en-US" b="0" dirty="0" err="1"/>
              <a:t>Mewn</a:t>
            </a:r>
            <a:r>
              <a:rPr lang="en-US" b="0" dirty="0"/>
              <a:t> </a:t>
            </a:r>
            <a:r>
              <a:rPr lang="en-US" b="0" dirty="0" err="1"/>
              <a:t>grwpiau</a:t>
            </a:r>
            <a:r>
              <a:rPr lang="en-US" b="0" dirty="0"/>
              <a:t>, </a:t>
            </a:r>
            <a:r>
              <a:rPr lang="en-US" b="0" dirty="0" err="1"/>
              <a:t>gofynnwch</a:t>
            </a:r>
            <a:r>
              <a:rPr lang="en-US" b="0" dirty="0"/>
              <a:t> </a:t>
            </a:r>
            <a:r>
              <a:rPr lang="en-US" b="0" dirty="0" err="1"/>
              <a:t>i'r</a:t>
            </a:r>
            <a:r>
              <a:rPr lang="en-US" b="0" dirty="0"/>
              <a:t> </a:t>
            </a:r>
            <a:r>
              <a:rPr lang="en-US" b="0" dirty="0" err="1"/>
              <a:t>myfyrwyr</a:t>
            </a:r>
            <a:r>
              <a:rPr lang="en-US" b="0" dirty="0"/>
              <a:t> </a:t>
            </a:r>
            <a:r>
              <a:rPr lang="en-US" b="0" dirty="0" err="1"/>
              <a:t>fynd</a:t>
            </a:r>
            <a:r>
              <a:rPr lang="en-US" b="0" dirty="0"/>
              <a:t> </a:t>
            </a:r>
            <a:r>
              <a:rPr lang="en-US" b="0" dirty="0" err="1"/>
              <a:t>allan</a:t>
            </a:r>
            <a:r>
              <a:rPr lang="en-US" b="0" dirty="0"/>
              <a:t> </a:t>
            </a:r>
            <a:r>
              <a:rPr lang="en-US" b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eu</a:t>
            </a:r>
            <a:r>
              <a:rPr lang="en-US" b="0" dirty="0"/>
              <a:t> </a:t>
            </a:r>
            <a:r>
              <a:rPr lang="en-US" b="0" dirty="0" err="1"/>
              <a:t>cymuned</a:t>
            </a:r>
            <a:r>
              <a:rPr lang="en-US" b="0" dirty="0"/>
              <a:t> (</a:t>
            </a:r>
            <a:r>
              <a:rPr lang="en-US" b="0" dirty="0" err="1"/>
              <a:t>gallai</a:t>
            </a:r>
            <a:r>
              <a:rPr lang="en-US" b="0" dirty="0"/>
              <a:t> </a:t>
            </a:r>
            <a:r>
              <a:rPr lang="en-US" b="0" dirty="0" err="1"/>
              <a:t>hyn</a:t>
            </a:r>
            <a:r>
              <a:rPr lang="en-US" b="0" dirty="0"/>
              <a:t> </a:t>
            </a:r>
            <a:r>
              <a:rPr lang="en-US" b="0" dirty="0" err="1"/>
              <a:t>fod</a:t>
            </a:r>
            <a:r>
              <a:rPr lang="en-US" b="0" dirty="0"/>
              <a:t> </a:t>
            </a:r>
            <a:r>
              <a:rPr lang="en-US" b="0" dirty="0" err="1"/>
              <a:t>mewn</a:t>
            </a:r>
            <a:r>
              <a:rPr lang="en-US" b="0" dirty="0"/>
              <a:t> </a:t>
            </a:r>
            <a:r>
              <a:rPr lang="en-US" b="0" dirty="0" err="1"/>
              <a:t>ardal</a:t>
            </a:r>
            <a:r>
              <a:rPr lang="en-US" b="0" dirty="0"/>
              <a:t> </a:t>
            </a:r>
            <a:r>
              <a:rPr lang="en-US" b="0" dirty="0" err="1"/>
              <a:t>tu</a:t>
            </a:r>
            <a:r>
              <a:rPr lang="en-US" b="0" dirty="0"/>
              <a:t> </a:t>
            </a:r>
            <a:r>
              <a:rPr lang="en-US" b="0" dirty="0" err="1"/>
              <a:t>allan</a:t>
            </a:r>
            <a:r>
              <a:rPr lang="en-US" b="0" dirty="0"/>
              <a:t> </a:t>
            </a:r>
            <a:r>
              <a:rPr lang="en-US" b="0" dirty="0" err="1"/>
              <a:t>i'r</a:t>
            </a:r>
            <a:r>
              <a:rPr lang="en-US" b="0" dirty="0"/>
              <a:t> </a:t>
            </a:r>
            <a:r>
              <a:rPr lang="en-US" b="0" dirty="0" err="1"/>
              <a:t>ysgol</a:t>
            </a:r>
            <a:r>
              <a:rPr lang="en-US" b="0" dirty="0"/>
              <a:t> </a:t>
            </a:r>
            <a:r>
              <a:rPr lang="en-US" b="0" dirty="0" err="1"/>
              <a:t>neu</a:t>
            </a:r>
            <a:r>
              <a:rPr lang="en-US" b="0" baseline="0" dirty="0"/>
              <a:t> </a:t>
            </a:r>
            <a:r>
              <a:rPr lang="en-US" b="0" baseline="0" dirty="0" err="1"/>
              <a:t>mewn</a:t>
            </a:r>
            <a:r>
              <a:rPr lang="en-US" b="0" dirty="0"/>
              <a:t> </a:t>
            </a:r>
            <a:r>
              <a:rPr lang="en-US" b="0" dirty="0" err="1"/>
              <a:t>ardal</a:t>
            </a:r>
            <a:r>
              <a:rPr lang="en-US" b="0" dirty="0"/>
              <a:t> </a:t>
            </a:r>
            <a:r>
              <a:rPr lang="en-US" b="0" dirty="0" err="1"/>
              <a:t>lle</a:t>
            </a:r>
            <a:r>
              <a:rPr lang="en-US" b="0" dirty="0"/>
              <a:t> </a:t>
            </a:r>
            <a:r>
              <a:rPr lang="en-US" b="0" dirty="0" err="1"/>
              <a:t>maent</a:t>
            </a:r>
            <a:r>
              <a:rPr lang="en-US" b="0" baseline="0" dirty="0"/>
              <a:t> </a:t>
            </a:r>
            <a:r>
              <a:rPr lang="en-US" b="0" baseline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byw</a:t>
            </a:r>
            <a:r>
              <a:rPr lang="en-US" b="0" dirty="0"/>
              <a:t>). </a:t>
            </a:r>
            <a:r>
              <a:rPr lang="en-US" b="0" dirty="0" err="1"/>
              <a:t>Gofynnwch</a:t>
            </a:r>
            <a:r>
              <a:rPr lang="en-US" b="0" dirty="0"/>
              <a:t> </a:t>
            </a:r>
            <a:r>
              <a:rPr lang="en-US" b="0" dirty="0" err="1"/>
              <a:t>i'r</a:t>
            </a:r>
            <a:r>
              <a:rPr lang="en-US" b="0" dirty="0"/>
              <a:t> </a:t>
            </a:r>
            <a:r>
              <a:rPr lang="en-US" b="0" dirty="0" err="1"/>
              <a:t>myfyrwyr</a:t>
            </a:r>
            <a:r>
              <a:rPr lang="en-US" b="0" dirty="0"/>
              <a:t> </a:t>
            </a:r>
            <a:r>
              <a:rPr lang="en-US" b="0" dirty="0" err="1"/>
              <a:t>dynnu</a:t>
            </a:r>
            <a:r>
              <a:rPr lang="en-US" b="0" dirty="0"/>
              <a:t> </a:t>
            </a:r>
            <a:r>
              <a:rPr lang="en-US" b="0" dirty="0" err="1"/>
              <a:t>lluniau</a:t>
            </a:r>
            <a:r>
              <a:rPr lang="en-US" b="0" dirty="0"/>
              <a:t> </a:t>
            </a:r>
            <a:r>
              <a:rPr lang="en-US" b="0" dirty="0" err="1"/>
              <a:t>neu</a:t>
            </a:r>
            <a:r>
              <a:rPr lang="en-US" b="0" dirty="0"/>
              <a:t> </a:t>
            </a:r>
            <a:r>
              <a:rPr lang="en-US" b="0" dirty="0" err="1"/>
              <a:t>fideos</a:t>
            </a:r>
            <a:r>
              <a:rPr lang="en-US" b="0" dirty="0"/>
              <a:t> o </a:t>
            </a:r>
            <a:r>
              <a:rPr lang="en-US" b="0" dirty="0" err="1"/>
              <a:t>bethau</a:t>
            </a:r>
            <a:r>
              <a:rPr lang="en-US" b="0" dirty="0"/>
              <a:t> y </a:t>
            </a:r>
            <a:r>
              <a:rPr lang="en-US" b="0" dirty="0" err="1"/>
              <a:t>maen</a:t>
            </a:r>
            <a:r>
              <a:rPr lang="en-US" b="0" dirty="0"/>
              <a:t> </a:t>
            </a:r>
            <a:r>
              <a:rPr lang="en-US" b="0" dirty="0" err="1"/>
              <a:t>nhw'n</a:t>
            </a:r>
            <a:r>
              <a:rPr lang="en-US" b="0" dirty="0"/>
              <a:t> </a:t>
            </a:r>
            <a:r>
              <a:rPr lang="en-US" b="0" dirty="0" err="1"/>
              <a:t>meddwl</a:t>
            </a:r>
            <a:r>
              <a:rPr lang="en-US" b="0" dirty="0"/>
              <a:t> </a:t>
            </a:r>
            <a:r>
              <a:rPr lang="en-US" b="0" dirty="0" err="1"/>
              <a:t>sydd</a:t>
            </a:r>
            <a:r>
              <a:rPr lang="en-US" b="0" dirty="0"/>
              <a:t> </a:t>
            </a:r>
            <a:r>
              <a:rPr lang="en-US" b="0" dirty="0" err="1"/>
              <a:t>gan</a:t>
            </a:r>
            <a:r>
              <a:rPr lang="en-US" b="0" dirty="0"/>
              <a:t> y </a:t>
            </a:r>
            <a:r>
              <a:rPr lang="en-US" b="0" dirty="0" err="1"/>
              <a:t>cyngor</a:t>
            </a:r>
            <a:r>
              <a:rPr lang="en-US" b="0" dirty="0"/>
              <a:t> </a:t>
            </a:r>
            <a:r>
              <a:rPr lang="en-US" b="0" dirty="0" err="1"/>
              <a:t>reolaeth</a:t>
            </a:r>
            <a:r>
              <a:rPr lang="en-US" b="0" dirty="0"/>
              <a:t> </a:t>
            </a:r>
            <a:r>
              <a:rPr lang="en-US" b="0" dirty="0" err="1"/>
              <a:t>arnyn</a:t>
            </a:r>
            <a:r>
              <a:rPr lang="en-US" b="0" dirty="0"/>
              <a:t> </a:t>
            </a:r>
            <a:r>
              <a:rPr lang="en-US" b="0" dirty="0" err="1"/>
              <a:t>nhw</a:t>
            </a:r>
            <a:r>
              <a:rPr lang="en-US" b="0" dirty="0"/>
              <a:t>. </a:t>
            </a:r>
            <a:r>
              <a:rPr lang="en-US" b="0" dirty="0" err="1"/>
              <a:t>Rhannwch</a:t>
            </a:r>
            <a:r>
              <a:rPr lang="en-US" b="0" dirty="0"/>
              <a:t> </a:t>
            </a:r>
            <a:r>
              <a:rPr lang="en-US" b="0" dirty="0" err="1"/>
              <a:t>yr</a:t>
            </a:r>
            <a:r>
              <a:rPr lang="en-US" b="0" dirty="0"/>
              <a:t> </a:t>
            </a:r>
            <a:r>
              <a:rPr lang="en-US" b="0" dirty="0" err="1"/>
              <a:t>hyn</a:t>
            </a:r>
            <a:r>
              <a:rPr lang="en-US" b="0" dirty="0"/>
              <a:t> a </a:t>
            </a:r>
            <a:r>
              <a:rPr lang="en-US" b="0" dirty="0" err="1"/>
              <a:t>ddarganfuwyd</a:t>
            </a:r>
            <a:r>
              <a:rPr lang="en-US" b="0" dirty="0"/>
              <a:t> </a:t>
            </a:r>
            <a:r>
              <a:rPr lang="en-US" b="0" dirty="0" err="1"/>
              <a:t>gyda</a:t>
            </a:r>
            <a:r>
              <a:rPr lang="en-US" b="0" dirty="0"/>
              <a:t> </a:t>
            </a:r>
            <a:r>
              <a:rPr lang="en-US" b="0" dirty="0" err="1"/>
              <a:t>gweddill</a:t>
            </a:r>
            <a:r>
              <a:rPr lang="en-US" b="0" dirty="0"/>
              <a:t> y </a:t>
            </a:r>
            <a:r>
              <a:rPr lang="en-US" b="0" dirty="0" err="1"/>
              <a:t>dosbarth</a:t>
            </a:r>
            <a:r>
              <a:rPr lang="en-US" b="0" dirty="0"/>
              <a:t> </a:t>
            </a:r>
            <a:r>
              <a:rPr lang="en-US" b="0" dirty="0" err="1"/>
              <a:t>ga</a:t>
            </a:r>
            <a:r>
              <a:rPr lang="en-US" b="0" baseline="0" dirty="0" err="1"/>
              <a:t>n</a:t>
            </a:r>
            <a:r>
              <a:rPr lang="en-US" b="0" baseline="0" dirty="0"/>
              <a:t> </a:t>
            </a:r>
            <a:r>
              <a:rPr lang="en-US" b="0" baseline="0" dirty="0" err="1"/>
              <a:t>ddefnyddio</a:t>
            </a:r>
            <a:r>
              <a:rPr lang="en-US" b="0" dirty="0"/>
              <a:t> PowerPoint </a:t>
            </a:r>
            <a:r>
              <a:rPr lang="en-US" b="0" dirty="0" err="1"/>
              <a:t>neu</a:t>
            </a:r>
            <a:r>
              <a:rPr lang="en-US" b="0" dirty="0"/>
              <a:t> </a:t>
            </a:r>
            <a:r>
              <a:rPr lang="en-US" b="0" dirty="0" err="1"/>
              <a:t>fideo</a:t>
            </a:r>
            <a:r>
              <a:rPr lang="en-US" b="0" dirty="0"/>
              <a:t>.</a:t>
            </a:r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ddychmygu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yw'r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ac </a:t>
            </a:r>
            <a:r>
              <a:rPr lang="en-GB" dirty="0" err="1"/>
              <a:t>maen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derbyn</a:t>
            </a:r>
            <a:r>
              <a:rPr lang="en-GB" dirty="0"/>
              <a:t> £20miliwn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treth</a:t>
            </a:r>
            <a:r>
              <a:rPr lang="en-GB" dirty="0"/>
              <a:t> </a:t>
            </a:r>
            <a:r>
              <a:rPr lang="en-GB" dirty="0" err="1"/>
              <a:t>gyngor</a:t>
            </a:r>
            <a:r>
              <a:rPr lang="en-GB" dirty="0"/>
              <a:t>. </a:t>
            </a:r>
            <a:r>
              <a:rPr lang="en-GB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mwyn</a:t>
            </a:r>
            <a:r>
              <a:rPr lang="en-GB" baseline="0" dirty="0"/>
              <a:t> </a:t>
            </a:r>
            <a:r>
              <a:rPr lang="en-GB" baseline="0" dirty="0" err="1"/>
              <a:t>roi</a:t>
            </a:r>
            <a:r>
              <a:rPr lang="en-GB" baseline="0" dirty="0"/>
              <a:t> help </a:t>
            </a:r>
            <a:r>
              <a:rPr lang="en-GB" baseline="0" dirty="0" err="1"/>
              <a:t>iddynt</a:t>
            </a:r>
            <a:r>
              <a:rPr lang="en-GB" baseline="0" dirty="0"/>
              <a:t> </a:t>
            </a:r>
            <a:r>
              <a:rPr lang="en-GB" baseline="0" dirty="0" err="1"/>
              <a:t>g</a:t>
            </a:r>
            <a:r>
              <a:rPr lang="en-GB" dirty="0" err="1"/>
              <a:t>allech</a:t>
            </a:r>
            <a:r>
              <a:rPr lang="en-GB" dirty="0"/>
              <a:t> </a:t>
            </a:r>
            <a:r>
              <a:rPr lang="en-GB" dirty="0" err="1"/>
              <a:t>arddangos</a:t>
            </a:r>
            <a:r>
              <a:rPr lang="en-GB" dirty="0"/>
              <a:t> y </a:t>
            </a:r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baseline="0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sleid</a:t>
            </a:r>
            <a:r>
              <a:rPr lang="en-GB" dirty="0"/>
              <a:t> 5.</a:t>
            </a:r>
          </a:p>
          <a:p>
            <a:endParaRPr lang="en-US" dirty="0"/>
          </a:p>
          <a:p>
            <a:r>
              <a:rPr lang="en-GB" dirty="0" err="1"/>
              <a:t>Rhowch</a:t>
            </a:r>
            <a:r>
              <a:rPr lang="en-GB" dirty="0"/>
              <a:t> 10 </a:t>
            </a:r>
            <a:r>
              <a:rPr lang="en-GB" dirty="0" err="1"/>
              <a:t>munud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grwpiau</a:t>
            </a:r>
            <a:r>
              <a:rPr lang="en-GB" dirty="0"/>
              <a:t> </a:t>
            </a:r>
            <a:r>
              <a:rPr lang="en-GB" dirty="0" err="1"/>
              <a:t>benderfynu</a:t>
            </a:r>
            <a:r>
              <a:rPr lang="en-GB" dirty="0"/>
              <a:t> pa </a:t>
            </a:r>
            <a:r>
              <a:rPr lang="en-GB" dirty="0" err="1"/>
              <a:t>bethau</a:t>
            </a:r>
            <a:r>
              <a:rPr lang="en-GB" dirty="0"/>
              <a:t> a </a:t>
            </a:r>
            <a:r>
              <a:rPr lang="en-GB" dirty="0" err="1"/>
              <a:t>llefydd</a:t>
            </a:r>
            <a:r>
              <a:rPr lang="en-GB" baseline="0" dirty="0"/>
              <a:t> </a:t>
            </a:r>
            <a:r>
              <a:rPr lang="en-GB" dirty="0" err="1"/>
              <a:t>byddent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blaenoriaethu</a:t>
            </a:r>
            <a:r>
              <a:rPr lang="en-GB" dirty="0"/>
              <a:t> </a:t>
            </a:r>
            <a:r>
              <a:rPr lang="en-GB" dirty="0" err="1"/>
              <a:t>gwario'r</a:t>
            </a:r>
            <a:r>
              <a:rPr lang="en-GB" dirty="0"/>
              <a:t> </a:t>
            </a:r>
            <a:r>
              <a:rPr lang="en-GB" dirty="0" err="1"/>
              <a:t>arian</a:t>
            </a:r>
            <a:r>
              <a:rPr lang="en-GB" dirty="0"/>
              <a:t>. A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bethau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hardal</a:t>
            </a:r>
            <a:r>
              <a:rPr lang="en-GB" dirty="0"/>
              <a:t> </a:t>
            </a:r>
            <a:r>
              <a:rPr lang="en-GB" dirty="0" err="1"/>
              <a:t>leol</a:t>
            </a:r>
            <a:r>
              <a:rPr lang="en-GB" dirty="0"/>
              <a:t> y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?</a:t>
            </a:r>
          </a:p>
          <a:p>
            <a:endParaRPr lang="en-US" dirty="0"/>
          </a:p>
          <a:p>
            <a:r>
              <a:rPr lang="en-GB" dirty="0"/>
              <a:t>Gall</a:t>
            </a:r>
            <a:r>
              <a:rPr lang="en-GB" baseline="0" dirty="0"/>
              <a:t> y </a:t>
            </a:r>
            <a:r>
              <a:rPr lang="en-GB" baseline="0" dirty="0" err="1"/>
              <a:t>myfyrwyr</a:t>
            </a:r>
            <a:r>
              <a:rPr lang="en-GB" baseline="0" dirty="0"/>
              <a:t> di</a:t>
            </a:r>
            <a:r>
              <a:rPr lang="en-GB" dirty="0"/>
              <a:t>m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defnyddio'r</a:t>
            </a:r>
            <a:r>
              <a:rPr lang="en-GB" dirty="0"/>
              <a:t> </a:t>
            </a:r>
            <a:r>
              <a:rPr lang="en-GB" dirty="0" err="1"/>
              <a:t>arian</a:t>
            </a:r>
            <a:r>
              <a:rPr lang="en-GB" baseline="0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bethau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cyngor</a:t>
            </a:r>
            <a:r>
              <a:rPr lang="en-GB" dirty="0"/>
              <a:t> </a:t>
            </a:r>
            <a:r>
              <a:rPr lang="en-GB" dirty="0" err="1"/>
              <a:t>reolaeth</a:t>
            </a:r>
            <a:r>
              <a:rPr lang="en-GB" dirty="0"/>
              <a:t> </a:t>
            </a:r>
            <a:r>
              <a:rPr lang="en-GB" dirty="0" err="1"/>
              <a:t>drostynt</a:t>
            </a:r>
            <a:r>
              <a:rPr lang="en-GB" dirty="0"/>
              <a:t>.</a:t>
            </a:r>
            <a:r>
              <a:rPr lang="en-GB" baseline="0" dirty="0"/>
              <a:t> </a:t>
            </a:r>
            <a:r>
              <a:rPr lang="en-GB" baseline="0" dirty="0" err="1"/>
              <a:t>Fel</a:t>
            </a:r>
            <a:r>
              <a:rPr lang="en-GB" baseline="0" dirty="0"/>
              <a:t> </a:t>
            </a:r>
            <a:r>
              <a:rPr lang="en-GB" baseline="0" dirty="0" err="1"/>
              <a:t>cymorth</a:t>
            </a:r>
            <a:r>
              <a:rPr lang="en-GB" baseline="0" dirty="0"/>
              <a:t> g</a:t>
            </a:r>
            <a:r>
              <a:rPr lang="en-GB" dirty="0"/>
              <a:t>allant </a:t>
            </a:r>
            <a:r>
              <a:rPr lang="en-GB" dirty="0" err="1"/>
              <a:t>ddefnyddio'r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a </a:t>
            </a:r>
            <a:r>
              <a:rPr lang="en-GB" dirty="0" err="1"/>
              <a:t>ddysgon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gweithgaredd</a:t>
            </a:r>
            <a:r>
              <a:rPr lang="en-GB" dirty="0"/>
              <a:t> </a:t>
            </a:r>
            <a:r>
              <a:rPr lang="en-GB" dirty="0" err="1"/>
              <a:t>diwethaf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roi</a:t>
            </a:r>
            <a:r>
              <a:rPr lang="en-GB" dirty="0"/>
              <a:t> </a:t>
            </a:r>
            <a:r>
              <a:rPr lang="en-GB" dirty="0" err="1"/>
              <a:t>adborth</a:t>
            </a:r>
            <a:r>
              <a:rPr lang="en-GB" dirty="0"/>
              <a:t> ac </a:t>
            </a:r>
            <a:r>
              <a:rPr lang="en-GB" dirty="0" err="1"/>
              <a:t>ysgrifennu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hatebion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bwrdd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Gallent</a:t>
            </a:r>
            <a:r>
              <a:rPr lang="en-GB" baseline="0" dirty="0"/>
              <a:t> </a:t>
            </a:r>
            <a:r>
              <a:rPr lang="en-GB" baseline="0" dirty="0" err="1"/>
              <a:t>grwpio</a:t>
            </a:r>
            <a:r>
              <a:rPr lang="en-GB" dirty="0"/>
              <a:t> </a:t>
            </a:r>
            <a:r>
              <a:rPr lang="en-GB" dirty="0" err="1"/>
              <a:t>gyda'i</a:t>
            </a:r>
            <a:r>
              <a:rPr lang="en-GB" dirty="0"/>
              <a:t> </a:t>
            </a:r>
            <a:r>
              <a:rPr lang="en-GB" dirty="0" err="1"/>
              <a:t>gilydd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gyfateb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atebion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fath</a:t>
            </a:r>
            <a:r>
              <a:rPr lang="en-GB" dirty="0"/>
              <a:t> </a:t>
            </a:r>
            <a:r>
              <a:rPr lang="en-GB" dirty="0" err="1"/>
              <a:t>neu'n</a:t>
            </a:r>
            <a:r>
              <a:rPr lang="en-GB" dirty="0"/>
              <a:t> </a:t>
            </a:r>
            <a:r>
              <a:rPr lang="en-GB" dirty="0" err="1"/>
              <a:t>debyg</a:t>
            </a:r>
            <a:r>
              <a:rPr lang="en-GB" dirty="0"/>
              <a:t>.</a:t>
            </a:r>
          </a:p>
          <a:p>
            <a:endParaRPr lang="en-US" dirty="0"/>
          </a:p>
          <a:p>
            <a:r>
              <a:rPr lang="en-US" b="1" dirty="0" err="1"/>
              <a:t>Addasiad</a:t>
            </a:r>
            <a:r>
              <a:rPr lang="en-US" b="1" dirty="0"/>
              <a:t>:</a:t>
            </a:r>
          </a:p>
          <a:p>
            <a:r>
              <a:rPr lang="en-GB" b="0" dirty="0" err="1"/>
              <a:t>Gallech</a:t>
            </a:r>
            <a:r>
              <a:rPr lang="en-GB" b="0" dirty="0"/>
              <a:t> </a:t>
            </a:r>
            <a:r>
              <a:rPr lang="en-GB" b="0" dirty="0" err="1"/>
              <a:t>ddefnyddio’r</a:t>
            </a:r>
            <a:r>
              <a:rPr lang="en-GB" b="0" dirty="0"/>
              <a:t> </a:t>
            </a:r>
            <a:r>
              <a:rPr lang="en-GB" b="0" dirty="0" err="1"/>
              <a:t>cardiau</a:t>
            </a:r>
            <a:r>
              <a:rPr lang="en-GB" b="0" dirty="0"/>
              <a:t> </a:t>
            </a:r>
            <a:r>
              <a:rPr lang="en-GB" b="0" dirty="0" err="1"/>
              <a:t>symbolau</a:t>
            </a:r>
            <a:r>
              <a:rPr lang="en-GB" b="0" dirty="0"/>
              <a:t> </a:t>
            </a:r>
            <a:r>
              <a:rPr lang="en-GB" b="0" dirty="0" err="1"/>
              <a:t>yn</a:t>
            </a:r>
            <a:r>
              <a:rPr lang="en-GB" b="0" dirty="0"/>
              <a:t> </a:t>
            </a:r>
            <a:r>
              <a:rPr lang="en-GB" b="0" dirty="0" err="1"/>
              <a:t>yr</a:t>
            </a:r>
            <a:r>
              <a:rPr lang="en-GB" b="0" dirty="0"/>
              <a:t> </a:t>
            </a:r>
            <a:r>
              <a:rPr lang="en-GB" b="0" dirty="0" err="1"/>
              <a:t>adnodd</a:t>
            </a:r>
            <a:r>
              <a:rPr lang="en-GB" b="0" dirty="0"/>
              <a:t> </a:t>
            </a:r>
            <a:r>
              <a:rPr lang="en-GB" b="0" dirty="0" err="1"/>
              <a:t>ategol</a:t>
            </a:r>
            <a:r>
              <a:rPr lang="en-GB" b="0" dirty="0"/>
              <a:t> ADY </a:t>
            </a:r>
            <a:r>
              <a:rPr lang="en-GB" b="0" dirty="0" err="1"/>
              <a:t>a’u</a:t>
            </a:r>
            <a:r>
              <a:rPr lang="en-GB" b="0" dirty="0"/>
              <a:t> </a:t>
            </a:r>
            <a:r>
              <a:rPr lang="en-GB" b="0" dirty="0" err="1"/>
              <a:t>rhoi</a:t>
            </a:r>
            <a:r>
              <a:rPr lang="en-GB" b="0" dirty="0"/>
              <a:t> </a:t>
            </a:r>
            <a:r>
              <a:rPr lang="en-GB" b="0" dirty="0" err="1"/>
              <a:t>i’r</a:t>
            </a:r>
            <a:r>
              <a:rPr lang="en-GB" b="0" dirty="0"/>
              <a:t> </a:t>
            </a:r>
            <a:r>
              <a:rPr lang="en-GB" b="0" dirty="0" err="1"/>
              <a:t>myfyrwyr</a:t>
            </a:r>
            <a:r>
              <a:rPr lang="en-GB" b="0" dirty="0"/>
              <a:t> a </a:t>
            </a:r>
            <a:r>
              <a:rPr lang="en-GB" b="0" dirty="0" err="1"/>
              <a:t>gofyn</a:t>
            </a:r>
            <a:r>
              <a:rPr lang="en-GB" b="0" dirty="0"/>
              <a:t> </a:t>
            </a:r>
            <a:r>
              <a:rPr lang="en-GB" b="0" dirty="0" err="1"/>
              <a:t>iddynt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graddio</a:t>
            </a:r>
            <a:r>
              <a:rPr lang="en-GB" b="0" dirty="0"/>
              <a:t> </a:t>
            </a:r>
            <a:r>
              <a:rPr lang="en-GB" b="0" dirty="0" err="1"/>
              <a:t>gan</a:t>
            </a:r>
            <a:r>
              <a:rPr lang="en-GB" b="0" dirty="0"/>
              <a:t> </a:t>
            </a:r>
            <a:r>
              <a:rPr lang="en-GB" b="0" dirty="0" err="1"/>
              <a:t>ddefnyddio</a:t>
            </a:r>
            <a:r>
              <a:rPr lang="en-GB" b="0" dirty="0"/>
              <a:t> </a:t>
            </a:r>
            <a:r>
              <a:rPr lang="en-GB" b="0" dirty="0" err="1"/>
              <a:t>safle</a:t>
            </a:r>
            <a:r>
              <a:rPr lang="en-GB" b="0" dirty="0"/>
              <a:t> ‘</a:t>
            </a:r>
            <a:r>
              <a:rPr lang="en-GB" b="0" dirty="0" err="1"/>
              <a:t>Diemwnt</a:t>
            </a:r>
            <a:r>
              <a:rPr lang="en-GB" b="0" dirty="0"/>
              <a:t> 9’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ddangos</a:t>
            </a:r>
            <a:r>
              <a:rPr lang="en-GB" b="0" dirty="0"/>
              <a:t> </a:t>
            </a:r>
            <a:r>
              <a:rPr lang="en-GB" b="0" dirty="0" err="1"/>
              <a:t>eu</a:t>
            </a:r>
            <a:r>
              <a:rPr lang="en-GB" b="0" dirty="0"/>
              <a:t> </a:t>
            </a:r>
            <a:r>
              <a:rPr lang="en-GB" b="0" dirty="0" err="1"/>
              <a:t>blaenoriaethau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6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feddwl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a </a:t>
            </a:r>
            <a:r>
              <a:rPr lang="en-GB" dirty="0" err="1"/>
              <a:t>myfyrio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wedi'i</a:t>
            </a:r>
            <a:r>
              <a:rPr lang="en-GB" dirty="0"/>
              <a:t> </a:t>
            </a:r>
            <a:r>
              <a:rPr lang="en-GB" dirty="0" err="1"/>
              <a:t>ddysgu</a:t>
            </a:r>
            <a:r>
              <a:rPr lang="en-GB" dirty="0"/>
              <a:t> </a:t>
            </a:r>
            <a:r>
              <a:rPr lang="en-GB" dirty="0" err="1"/>
              <a:t>heddiw</a:t>
            </a:r>
            <a:r>
              <a:rPr lang="en-GB" dirty="0"/>
              <a:t> ac </a:t>
            </a:r>
            <a:r>
              <a:rPr lang="en-GB" dirty="0" err="1"/>
              <a:t>yng</a:t>
            </a:r>
            <a:r>
              <a:rPr lang="en-GB" dirty="0"/>
              <a:t> </a:t>
            </a:r>
            <a:r>
              <a:rPr lang="en-GB" dirty="0" err="1"/>
              <a:t>Ngwers</a:t>
            </a:r>
            <a:r>
              <a:rPr lang="en-GB" dirty="0"/>
              <a:t> 1.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ystyried</a:t>
            </a:r>
            <a:r>
              <a:rPr lang="en-GB" dirty="0"/>
              <a:t>: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GB" dirty="0"/>
              <a:t>Pa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berthnasol</a:t>
            </a:r>
            <a:r>
              <a:rPr lang="en-GB" dirty="0"/>
              <a:t>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etholiadau</a:t>
            </a:r>
            <a:r>
              <a:rPr lang="en-GB" dirty="0"/>
              <a:t> </a:t>
            </a:r>
            <a:r>
              <a:rPr lang="en-GB" dirty="0" err="1"/>
              <a:t>cynghorau</a:t>
            </a:r>
            <a:r>
              <a:rPr lang="en-GB" dirty="0"/>
              <a:t> </a:t>
            </a:r>
            <a:r>
              <a:rPr lang="en-GB" dirty="0" err="1"/>
              <a:t>lleol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fywydau</a:t>
            </a:r>
            <a:r>
              <a:rPr lang="en-GB" dirty="0"/>
              <a:t> </a:t>
            </a:r>
            <a:r>
              <a:rPr lang="en-GB" dirty="0" err="1"/>
              <a:t>pobl</a:t>
            </a:r>
            <a:r>
              <a:rPr lang="en-GB" dirty="0"/>
              <a:t> </a:t>
            </a:r>
            <a:r>
              <a:rPr lang="en-GB" dirty="0" err="1"/>
              <a:t>ifanc</a:t>
            </a:r>
            <a:r>
              <a:rPr lang="en-GB" dirty="0"/>
              <a:t>? </a:t>
            </a:r>
          </a:p>
          <a:p>
            <a:pPr marL="171450" indent="-171450">
              <a:buFontTx/>
              <a:buChar char="-"/>
            </a:pPr>
            <a:r>
              <a:rPr lang="en-GB" dirty="0" err="1"/>
              <a:t>Ydi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math o </a:t>
            </a:r>
            <a:r>
              <a:rPr lang="en-GB" dirty="0" err="1"/>
              <a:t>etholiadau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berthnasol</a:t>
            </a:r>
            <a:r>
              <a:rPr lang="en-GB" dirty="0"/>
              <a:t>?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cy-GB" dirty="0"/>
              <a:t>O flaen y dosbarth</a:t>
            </a:r>
            <a:r>
              <a:rPr lang="cy-GB" baseline="0" dirty="0"/>
              <a:t> y</a:t>
            </a:r>
            <a:r>
              <a:rPr lang="cy-GB" dirty="0"/>
              <a:t>n fan hyn fe</a:t>
            </a:r>
            <a:r>
              <a:rPr lang="cy-GB" baseline="0" dirty="0"/>
              <a:t> </a:t>
            </a:r>
            <a:r>
              <a:rPr lang="cy-GB" dirty="0"/>
              <a:t>allech chi arddangos y tabl / PowerPoint sy’n dangos gwahanol fathau o etholiadau.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76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kUf3q-GFQ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510" y="694207"/>
            <a:ext cx="10304835" cy="3656386"/>
          </a:xfrm>
        </p:spPr>
        <p:txBody>
          <a:bodyPr/>
          <a:lstStyle/>
          <a:p>
            <a:br>
              <a:rPr lang="en-GB" sz="2400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60571"/>
            <a:ext cx="10359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+mj-lt"/>
              </a:rPr>
              <a:t>Prosiect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Pleidlais</a:t>
            </a:r>
            <a:r>
              <a:rPr lang="en-US" sz="4400" dirty="0">
                <a:latin typeface="+mj-lt"/>
              </a:rPr>
              <a:t>: </a:t>
            </a:r>
            <a:r>
              <a:rPr lang="en-US" sz="4400" dirty="0" err="1">
                <a:latin typeface="+mj-lt"/>
              </a:rPr>
              <a:t>Etholiadau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lleol</a:t>
            </a:r>
            <a:r>
              <a:rPr lang="en-US" sz="4400" dirty="0">
                <a:latin typeface="+mj-lt"/>
              </a:rPr>
              <a:t> 2022 </a:t>
            </a:r>
            <a:r>
              <a:rPr lang="en-US" sz="4400" dirty="0" err="1">
                <a:latin typeface="+mj-lt"/>
              </a:rPr>
              <a:t>Gwers</a:t>
            </a:r>
            <a:r>
              <a:rPr lang="en-US" sz="4400" dirty="0">
                <a:latin typeface="+mj-lt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8069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4899" y="870752"/>
            <a:ext cx="8161711" cy="83099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Ailgapio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Gwers</a:t>
            </a:r>
            <a:r>
              <a:rPr lang="en-US" dirty="0">
                <a:solidFill>
                  <a:schemeClr val="tx1"/>
                </a:solidFill>
              </a:rPr>
              <a:t>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4899" y="1913070"/>
            <a:ext cx="4836151" cy="4154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Beth </a:t>
            </a:r>
            <a:r>
              <a:rPr lang="en-US" dirty="0" err="1">
                <a:solidFill>
                  <a:schemeClr val="tx1"/>
                </a:solidFill>
              </a:rPr>
              <a:t>rydych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chi’n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cofio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3" y="864001"/>
            <a:ext cx="2304930" cy="22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AED4E1-7F58-214E-B6E2-A699079416B1}"/>
              </a:ext>
            </a:extLst>
          </p:cNvPr>
          <p:cNvSpPr txBox="1"/>
          <p:nvPr/>
        </p:nvSpPr>
        <p:spPr>
          <a:xfrm>
            <a:off x="2697480" y="1897380"/>
            <a:ext cx="678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hlinkClick r:id="rId3"/>
              </a:rPr>
              <a:t>Linc </a:t>
            </a:r>
            <a:r>
              <a:rPr lang="en-US" sz="6000" dirty="0" err="1">
                <a:hlinkClick r:id="rId3"/>
              </a:rPr>
              <a:t>Fideo</a:t>
            </a:r>
            <a:r>
              <a:rPr lang="en-US" sz="6000" dirty="0">
                <a:hlinkClick r:id="rId3"/>
              </a:rPr>
              <a:t> (YouTube)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8592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2" y="98854"/>
            <a:ext cx="11887200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9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7" y="120335"/>
            <a:ext cx="11899558" cy="66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587" y="1369125"/>
            <a:ext cx="8593200" cy="9168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Tynnwch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lun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o’ch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ardal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leol</a:t>
            </a:r>
            <a:endParaRPr lang="en-US" dirty="0">
              <a:solidFill>
                <a:schemeClr val="tx1"/>
              </a:solidFill>
              <a:latin typeface="VAG Rounded" charset="0"/>
            </a:endParaRPr>
          </a:p>
          <a:p>
            <a:pPr marL="514350" indent="-514350">
              <a:buAutoNum type="arabicPeriod"/>
            </a:pPr>
            <a:endParaRPr lang="en-US" dirty="0">
              <a:solidFill>
                <a:schemeClr val="tx1"/>
              </a:solidFill>
              <a:latin typeface="VAG Rounded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Marciwch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neu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rhowch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gylch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amgylch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llefydd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rydych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chi'n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meddwl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sydd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cyngor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lleol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reolaeth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drostynt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" y="770419"/>
            <a:ext cx="2142857" cy="2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7" y="3171825"/>
            <a:ext cx="2114457" cy="2114457"/>
          </a:xfrm>
          <a:prstGeom prst="rect">
            <a:avLst/>
          </a:prstGeom>
        </p:spPr>
      </p:pic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3013" y="3770617"/>
            <a:ext cx="8593200" cy="91687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Trafodwch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fewn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eich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grwpiau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pa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dri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pheth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byddech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chi’n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blaenioraethu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gwario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arian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treth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cyngor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arno</a:t>
            </a:r>
            <a:endParaRPr lang="en-US" dirty="0">
              <a:solidFill>
                <a:schemeClr val="tx1"/>
              </a:solidFill>
              <a:latin typeface="VAG Rounded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85867" y="678562"/>
            <a:ext cx="11150346" cy="187890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2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VAG Rounded" charset="0"/>
              </a:rPr>
              <a:t>Mae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pobl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sy’n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byw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yn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yr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ardal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leol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yn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rhoi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arian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i’r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cyngor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lleol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ddarparu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gwasanaethau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Gelwir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hyn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yn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VAG Rounded" charset="0"/>
              </a:rPr>
              <a:t>dreth</a:t>
            </a:r>
            <a:r>
              <a:rPr lang="en-US" u="sng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u="sng" dirty="0" err="1">
                <a:solidFill>
                  <a:schemeClr val="tx1"/>
                </a:solidFill>
                <a:latin typeface="VAG Rounded" charset="0"/>
              </a:rPr>
              <a:t>cyngor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  <a:latin typeface="VAG Rounded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VAG Rounded" charset="0"/>
              </a:rPr>
              <a:t>Y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cyngor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sy’n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penderfynu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ble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wario’r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arian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. </a:t>
            </a:r>
            <a:endParaRPr lang="en-GB" dirty="0">
              <a:solidFill>
                <a:schemeClr val="tx1"/>
              </a:solidFill>
              <a:latin typeface="VAG 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0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7749" y="1204586"/>
            <a:ext cx="8161711" cy="233397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 </a:t>
            </a:r>
            <a:r>
              <a:rPr lang="en-US" dirty="0" err="1">
                <a:solidFill>
                  <a:schemeClr val="tx1"/>
                </a:solidFill>
              </a:rPr>
              <a:t>mor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berthnasol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etholiadau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lleol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ar </a:t>
            </a:r>
            <a:r>
              <a:rPr lang="en-US" dirty="0" err="1">
                <a:solidFill>
                  <a:schemeClr val="tx1"/>
                </a:solidFill>
              </a:rPr>
              <a:t>fywydau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pobl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ifanc</a:t>
            </a:r>
            <a:r>
              <a:rPr lang="en-US" dirty="0">
                <a:solidFill>
                  <a:schemeClr val="tx1"/>
                </a:solidFill>
              </a:rPr>
              <a:t>?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Yw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pob</a:t>
            </a:r>
            <a:r>
              <a:rPr lang="en-US" dirty="0">
                <a:solidFill>
                  <a:schemeClr val="tx1"/>
                </a:solidFill>
              </a:rPr>
              <a:t> math o </a:t>
            </a:r>
            <a:r>
              <a:rPr lang="en-US" dirty="0" err="1">
                <a:solidFill>
                  <a:schemeClr val="tx1"/>
                </a:solidFill>
              </a:rPr>
              <a:t>etholiadau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yr</a:t>
            </a:r>
            <a:r>
              <a:rPr lang="en-US" dirty="0">
                <a:solidFill>
                  <a:schemeClr val="tx1"/>
                </a:solidFill>
              </a:rPr>
              <a:t> un </a:t>
            </a:r>
            <a:r>
              <a:rPr lang="en-US" dirty="0" err="1">
                <a:solidFill>
                  <a:schemeClr val="tx1"/>
                </a:solidFill>
              </a:rPr>
              <a:t>mor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berthnasol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3" y="864001"/>
            <a:ext cx="2304930" cy="22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>
      <Value>67</Value>
    </TaxCatchAll>
    <Work_x0020_Item_x0020_ID xmlns="f4edaaa3-7766-4c66-951e-371f72d67791">WI-3997</Work_x0020_Item_x0020_ID>
    <b320d370388c44299cd10c36d6d0ab84 xmlns="f4edaaa3-7766-4c66-951e-371f72d677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Projects</TermName>
          <TermId xmlns="http://schemas.microsoft.com/office/infopath/2007/PartnerControls">7cb00f29-ae0d-401e-a63b-59da7b498a55</TermId>
        </TermInfo>
      </Terms>
    </b320d370388c44299cd10c36d6d0ab84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7B4E719799C43828A42C85C69C3B5" ma:contentTypeVersion="" ma:contentTypeDescription="Create a new document." ma:contentTypeScope="" ma:versionID="b02ad75a41a84cffad7d46d71e208b2a">
  <xsd:schema xmlns:xsd="http://www.w3.org/2001/XMLSchema" xmlns:xs="http://www.w3.org/2001/XMLSchema" xmlns:p="http://schemas.microsoft.com/office/2006/metadata/properties" xmlns:ns2="f4edaaa3-7766-4c66-951e-371f72d67791" targetNamespace="http://schemas.microsoft.com/office/2006/metadata/properties" ma:root="true" ma:fieldsID="7d45ee2d23bee23103d31a592fe5a823" ns2:_="">
    <xsd:import namespace="f4edaaa3-7766-4c66-951e-371f72d67791"/>
    <xsd:element name="properties">
      <xsd:complexType>
        <xsd:sequence>
          <xsd:element name="documentManagement">
            <xsd:complexType>
              <xsd:all>
                <xsd:element ref="ns2:b320d370388c44299cd10c36d6d0ab84" minOccurs="0"/>
                <xsd:element ref="ns2:TaxCatchAll" minOccurs="0"/>
                <xsd:element ref="ns2:Work_x0020_Item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b320d370388c44299cd10c36d6d0ab84" ma:index="9" nillable="true" ma:taxonomy="true" ma:internalName="b320d370388c44299cd10c36d6d0ab84" ma:taxonomyFieldName="Work_x0020_Item_x0020_Category" ma:displayName="Work Item Category" ma:default="" ma:fieldId="{b320d370-388c-4429-9cd1-0c36d6d0ab84}" ma:sspId="610c4be2-fdc0-4dd3-b835-b5e999368cff" ma:termSetId="b1f5c70e-fd7a-4563-8a58-8c90b4181b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ork_x0020_Item_x0020_ID" ma:index="11" nillable="true" ma:displayName="Work Item ID" ma:internalName="Work_x0020_Item_x0020_ID">
      <xsd:simpleType>
        <xsd:restriction base="dms:Text">
          <xsd:maxLength value="1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4edaaa3-7766-4c66-951e-371f72d677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3E58DD3-6AA9-4EAB-9AFA-13D48B7A2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931</TotalTime>
  <Words>898</Words>
  <Application>Microsoft Macintosh PowerPoint</Application>
  <PresentationFormat>Widescreen</PresentationFormat>
  <Paragraphs>88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VAG Rounded</vt:lpstr>
      <vt:lpstr>Arial</vt:lpstr>
      <vt:lpstr>VAG Rounded Std Light</vt:lpstr>
      <vt:lpstr>VAG Rounded Std Thin</vt:lpstr>
      <vt:lpstr>Times New Roman</vt:lpstr>
      <vt:lpstr>Office Theme</vt:lpstr>
      <vt:lpstr>    </vt:lpstr>
      <vt:lpstr>Ailgapio Gwers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46</cp:revision>
  <dcterms:created xsi:type="dcterms:W3CDTF">2019-03-26T15:18:01Z</dcterms:created>
  <dcterms:modified xsi:type="dcterms:W3CDTF">2021-12-20T12:04:49Z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0x010100D097B4E719799C43828A42C85C69C3B5</vt:lpwstr>
  </property>
  <property fmtid="{D5CDD505-2E9C-101B-9397-08002B2CF9AE}" pid="3" name="Work Item Category">
    <vt:lpwstr>67</vt:lpwstr>
  </property>
</Properties>
</file>