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4"/>
  </p:sldMasterIdLst>
  <p:notesMasterIdLst>
    <p:notesMasterId r:id="rId12"/>
  </p:notesMasterIdLst>
  <p:sldIdLst>
    <p:sldId id="256" r:id="rId5"/>
    <p:sldId id="267" r:id="rId6"/>
    <p:sldId id="265" r:id="rId7"/>
    <p:sldId id="268" r:id="rId8"/>
    <p:sldId id="270" r:id="rId9"/>
    <p:sldId id="269" r:id="rId10"/>
    <p:sldId id="27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AG Rounded" pitchFamily="2" charset="77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6" autoAdjust="0"/>
    <p:restoredTop sz="62331" autoAdjust="0"/>
  </p:normalViewPr>
  <p:slideViewPr>
    <p:cSldViewPr snapToGrid="0" showGuides="1">
      <p:cViewPr varScale="1">
        <p:scale>
          <a:sx n="56" d="100"/>
          <a:sy n="56" d="100"/>
        </p:scale>
        <p:origin x="192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0469-1D64-43B4-9457-942805F88AEA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4B93D-092F-41CE-A8E2-69935FD90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4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JFBXsUVv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3o0eKrX2D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Dywedwch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y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chi'n</a:t>
            </a:r>
            <a:r>
              <a:rPr lang="en-GB" dirty="0"/>
              <a:t> </a:t>
            </a:r>
            <a:r>
              <a:rPr lang="en-GB" dirty="0" err="1"/>
              <a:t>meddwl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am </a:t>
            </a:r>
            <a:r>
              <a:rPr lang="en-GB" dirty="0" err="1"/>
              <a:t>gynghorwyr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wers</a:t>
            </a:r>
            <a:r>
              <a:rPr lang="en-GB" dirty="0"/>
              <a:t> hon. </a:t>
            </a:r>
            <a:r>
              <a:rPr lang="en-GB" dirty="0" err="1"/>
              <a:t>Dyma'r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pleidleisio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hethol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gynrychioli'ch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leol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Mae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cynghorwyr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cynrychioli</a:t>
            </a:r>
            <a:r>
              <a:rPr lang="en-GB" dirty="0"/>
              <a:t> plaid </a:t>
            </a:r>
            <a:r>
              <a:rPr lang="en-GB" dirty="0" err="1"/>
              <a:t>wleidyddol</a:t>
            </a:r>
            <a:r>
              <a:rPr lang="en-GB" dirty="0"/>
              <a:t>. </a:t>
            </a:r>
            <a:r>
              <a:rPr lang="en-GB" dirty="0" err="1"/>
              <a:t>Ydi</a:t>
            </a:r>
            <a:r>
              <a:rPr lang="en-GB" baseline="0" dirty="0"/>
              <a:t> </a:t>
            </a:r>
            <a:r>
              <a:rPr lang="en-GB" baseline="0" dirty="0" err="1"/>
              <a:t>ei</a:t>
            </a:r>
            <a:r>
              <a:rPr lang="en-GB" dirty="0" err="1"/>
              <a:t>ch</a:t>
            </a:r>
            <a:r>
              <a:rPr lang="en-GB" baseline="0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enwi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bleidiau</a:t>
            </a:r>
            <a:r>
              <a:rPr lang="en-GB" dirty="0"/>
              <a:t> </a:t>
            </a:r>
            <a:r>
              <a:rPr lang="en-GB" dirty="0" err="1"/>
              <a:t>gwleidyddol</a:t>
            </a:r>
            <a:r>
              <a:rPr lang="en-GB" dirty="0"/>
              <a:t>?</a:t>
            </a:r>
            <a:r>
              <a:rPr lang="en-GB" baseline="0" dirty="0"/>
              <a:t> </a:t>
            </a:r>
            <a:r>
              <a:rPr lang="en-GB" baseline="0" dirty="0" err="1"/>
              <a:t>Ydi</a:t>
            </a:r>
            <a:r>
              <a:rPr lang="en-GB" baseline="0" dirty="0"/>
              <a:t> </a:t>
            </a:r>
            <a:r>
              <a:rPr lang="en-GB" baseline="0" dirty="0" err="1"/>
              <a:t>eich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egluro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plaid </a:t>
            </a:r>
            <a:r>
              <a:rPr lang="en-GB" dirty="0" err="1"/>
              <a:t>wleidyddol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US" dirty="0"/>
              <a:t>Mae plaid </a:t>
            </a:r>
            <a:r>
              <a:rPr lang="en-US" dirty="0" err="1"/>
              <a:t>wleidyddol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sefydliad</a:t>
            </a:r>
            <a:r>
              <a:rPr lang="en-US" dirty="0"/>
              <a:t> o </a:t>
            </a:r>
            <a:r>
              <a:rPr lang="en-US" dirty="0" err="1"/>
              <a:t>bobl</a:t>
            </a:r>
            <a:r>
              <a:rPr lang="en-US" dirty="0"/>
              <a:t> </a:t>
            </a:r>
            <a:r>
              <a:rPr lang="en-US" dirty="0" err="1"/>
              <a:t>sy'n</a:t>
            </a:r>
            <a:r>
              <a:rPr lang="en-US" dirty="0"/>
              <a:t> </a:t>
            </a:r>
            <a:r>
              <a:rPr lang="en-US" dirty="0" err="1"/>
              <a:t>gweithio</a:t>
            </a:r>
            <a:r>
              <a:rPr lang="en-US" dirty="0"/>
              <a:t> </a:t>
            </a:r>
            <a:r>
              <a:rPr lang="en-US" dirty="0" err="1"/>
              <a:t>gyda'i</a:t>
            </a:r>
            <a:r>
              <a:rPr lang="en-US" dirty="0"/>
              <a:t> </a:t>
            </a:r>
            <a:r>
              <a:rPr lang="en-US" dirty="0" err="1"/>
              <a:t>gilydd</a:t>
            </a:r>
            <a:r>
              <a:rPr lang="en-US" dirty="0"/>
              <a:t> </a:t>
            </a:r>
            <a:r>
              <a:rPr lang="en-US" dirty="0" err="1"/>
              <a:t>oherwydd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bod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rhannu'r</a:t>
            </a:r>
            <a:r>
              <a:rPr lang="en-US" dirty="0"/>
              <a:t> un </a:t>
            </a:r>
            <a:r>
              <a:rPr lang="en-US" dirty="0" err="1"/>
              <a:t>farn</a:t>
            </a:r>
            <a:r>
              <a:rPr lang="en-US" dirty="0"/>
              <a:t> am y </a:t>
            </a:r>
            <a:r>
              <a:rPr lang="en-US" dirty="0" err="1"/>
              <a:t>ffordd</a:t>
            </a:r>
            <a:r>
              <a:rPr lang="en-US" dirty="0"/>
              <a:t> y </a:t>
            </a:r>
            <a:r>
              <a:rPr lang="en-US" dirty="0" err="1"/>
              <a:t>dylid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</a:t>
            </a:r>
            <a:r>
              <a:rPr lang="en-US" dirty="0" err="1"/>
              <a:t>pŵer</a:t>
            </a:r>
            <a:r>
              <a:rPr lang="en-US" dirty="0"/>
              <a:t> </a:t>
            </a:r>
            <a:r>
              <a:rPr lang="en-US" dirty="0" err="1"/>
              <a:t>mewn</a:t>
            </a:r>
            <a:r>
              <a:rPr lang="en-US" dirty="0"/>
              <a:t> </a:t>
            </a:r>
            <a:r>
              <a:rPr lang="en-US" dirty="0" err="1"/>
              <a:t>gwlad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</a:t>
            </a:r>
            <a:r>
              <a:rPr lang="en-US" dirty="0" err="1"/>
              <a:t>gymdeithas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GB" dirty="0"/>
              <a:t>Mae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cynghorwyr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sefyll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rhywun</a:t>
            </a:r>
            <a:r>
              <a:rPr lang="en-GB" baseline="0" dirty="0"/>
              <a:t> </a:t>
            </a:r>
            <a:r>
              <a:rPr lang="en-GB" dirty="0"/>
              <a:t>‘</a:t>
            </a:r>
            <a:r>
              <a:rPr lang="en-GB" dirty="0" err="1"/>
              <a:t>annibynnol</a:t>
            </a:r>
            <a:r>
              <a:rPr lang="en-GB" dirty="0"/>
              <a:t>’. Gall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ddyfalu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olygu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cynghorwyr</a:t>
            </a:r>
            <a:r>
              <a:rPr lang="en-GB" dirty="0"/>
              <a:t> </a:t>
            </a:r>
            <a:r>
              <a:rPr lang="en-GB" dirty="0" err="1"/>
              <a:t>annibynnol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o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blaid</a:t>
            </a:r>
            <a:r>
              <a:rPr lang="en-GB" dirty="0"/>
              <a:t> </a:t>
            </a:r>
            <a:r>
              <a:rPr lang="en-GB" dirty="0" err="1"/>
              <a:t>wleidyddol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Dywedwch wrth fyfyrwyr byddan nhw'n meddwl am yr hyn mae cynghorwyr yn ei wneud fel rhan o'u rôl.</a:t>
            </a:r>
          </a:p>
          <a:p>
            <a:endParaRPr lang="cy-GB" dirty="0"/>
          </a:p>
          <a:p>
            <a:r>
              <a:rPr lang="en-GB" dirty="0" err="1"/>
              <a:t>Rhowch</a:t>
            </a:r>
            <a:r>
              <a:rPr lang="en-GB" dirty="0"/>
              <a:t> y </a:t>
            </a:r>
            <a:r>
              <a:rPr lang="en-GB" dirty="0" err="1"/>
              <a:t>datganiadau</a:t>
            </a:r>
            <a:r>
              <a:rPr lang="en-GB" dirty="0"/>
              <a:t> </a:t>
            </a:r>
            <a:r>
              <a:rPr lang="en-GB" dirty="0" err="1"/>
              <a:t>isod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fyfyrwyr</a:t>
            </a:r>
            <a:r>
              <a:rPr lang="en-GB" dirty="0"/>
              <a:t> (</a:t>
            </a:r>
            <a:r>
              <a:rPr lang="en-GB" dirty="0" err="1"/>
              <a:t>gweler</a:t>
            </a:r>
            <a:r>
              <a:rPr lang="en-GB" dirty="0"/>
              <a:t> </a:t>
            </a:r>
            <a:r>
              <a:rPr lang="en-GB" dirty="0" err="1"/>
              <a:t>Atodiad</a:t>
            </a:r>
            <a:r>
              <a:rPr lang="en-GB" dirty="0"/>
              <a:t> 2 am y </a:t>
            </a:r>
            <a:r>
              <a:rPr lang="en-GB" dirty="0" err="1"/>
              <a:t>fersiwn</a:t>
            </a:r>
            <a:r>
              <a:rPr lang="en-GB" dirty="0"/>
              <a:t> </a:t>
            </a:r>
            <a:r>
              <a:rPr lang="en-GB" dirty="0" err="1"/>
              <a:t>argraffedig</a:t>
            </a:r>
            <a:r>
              <a:rPr lang="en-GB" dirty="0"/>
              <a:t>) a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didoli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gategorïau</a:t>
            </a:r>
            <a:r>
              <a:rPr lang="en-GB" dirty="0"/>
              <a:t> ‘GWIR’ ac ‘ANWIR’. Gallant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unigol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parau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GB" dirty="0" err="1"/>
              <a:t>Gallwch</a:t>
            </a:r>
            <a:r>
              <a:rPr lang="en-GB" dirty="0"/>
              <a:t> chi </a:t>
            </a:r>
            <a:r>
              <a:rPr lang="en-GB" dirty="0" err="1"/>
              <a:t>wneud</a:t>
            </a:r>
            <a:r>
              <a:rPr lang="en-GB" dirty="0"/>
              <a:t> y </a:t>
            </a:r>
            <a:r>
              <a:rPr lang="en-GB" dirty="0" err="1"/>
              <a:t>gweithgaredd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trwy</a:t>
            </a:r>
            <a:r>
              <a:rPr lang="en-GB" dirty="0"/>
              <a:t> </a:t>
            </a:r>
            <a:r>
              <a:rPr lang="en-GB" dirty="0" err="1"/>
              <a:t>dorri</a:t>
            </a:r>
            <a:r>
              <a:rPr lang="en-GB" dirty="0"/>
              <a:t> </a:t>
            </a:r>
            <a:r>
              <a:rPr lang="en-GB" dirty="0" err="1"/>
              <a:t>setiau</a:t>
            </a:r>
            <a:r>
              <a:rPr lang="en-GB" dirty="0"/>
              <a:t> 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datganiadau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o</a:t>
            </a:r>
            <a:r>
              <a:rPr lang="en-GB" baseline="0" dirty="0"/>
              <a:t> </a:t>
            </a:r>
            <a:r>
              <a:rPr lang="en-GB" baseline="0" dirty="0" err="1"/>
              <a:t>fewn</a:t>
            </a:r>
            <a:r>
              <a:rPr lang="en-GB" dirty="0"/>
              <a:t> </a:t>
            </a:r>
            <a:r>
              <a:rPr lang="en-GB" dirty="0" err="1"/>
              <a:t>grwpiau</a:t>
            </a:r>
            <a:r>
              <a:rPr lang="en-GB" dirty="0"/>
              <a:t>, </a:t>
            </a:r>
            <a:r>
              <a:rPr lang="en-GB" dirty="0" err="1"/>
              <a:t>arddangos</a:t>
            </a:r>
            <a:r>
              <a:rPr lang="en-GB" dirty="0"/>
              <a:t> y </a:t>
            </a:r>
            <a:r>
              <a:rPr lang="en-GB" dirty="0" err="1"/>
              <a:t>datganiadau</a:t>
            </a:r>
            <a:r>
              <a:rPr lang="en-GB" dirty="0"/>
              <a:t> o </a:t>
            </a:r>
            <a:r>
              <a:rPr lang="en-GB" dirty="0" err="1"/>
              <a:t>flaen</a:t>
            </a:r>
            <a:r>
              <a:rPr lang="en-GB" dirty="0"/>
              <a:t> y </a:t>
            </a:r>
            <a:r>
              <a:rPr lang="en-GB" dirty="0" err="1"/>
              <a:t>dosbarth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ddefnyddio'r</a:t>
            </a:r>
            <a:r>
              <a:rPr lang="en-GB" dirty="0"/>
              <a:t> </a:t>
            </a:r>
            <a:r>
              <a:rPr lang="en-GB" dirty="0" err="1"/>
              <a:t>ddolen</a:t>
            </a:r>
            <a:r>
              <a:rPr lang="en-GB" dirty="0"/>
              <a:t> </a:t>
            </a:r>
            <a:r>
              <a:rPr lang="en-GB" dirty="0" err="1"/>
              <a:t>WordWall</a:t>
            </a:r>
            <a:r>
              <a:rPr lang="en-GB" dirty="0"/>
              <a:t> hon.</a:t>
            </a:r>
          </a:p>
          <a:p>
            <a:endParaRPr lang="en-US" dirty="0"/>
          </a:p>
          <a:p>
            <a:r>
              <a:rPr lang="en-US" b="1" i="0" dirty="0"/>
              <a:t>GWIR</a:t>
            </a:r>
          </a:p>
          <a:p>
            <a:r>
              <a:rPr lang="en-US" b="0" i="0" dirty="0" err="1"/>
              <a:t>Darganfyddwch</a:t>
            </a:r>
            <a:r>
              <a:rPr lang="en-US" b="0" i="0" dirty="0"/>
              <a:t> </a:t>
            </a:r>
            <a:r>
              <a:rPr lang="en-US" b="0" i="0" dirty="0" err="1"/>
              <a:t>beth</a:t>
            </a:r>
            <a:r>
              <a:rPr lang="en-US" b="0" i="0" dirty="0"/>
              <a:t> </a:t>
            </a:r>
            <a:r>
              <a:rPr lang="en-US" b="0" i="0" dirty="0" err="1"/>
              <a:t>sy'n</a:t>
            </a:r>
            <a:r>
              <a:rPr lang="en-US" b="0" i="0" dirty="0"/>
              <a:t> </a:t>
            </a:r>
            <a:r>
              <a:rPr lang="en-US" b="0" i="0" dirty="0" err="1"/>
              <a:t>bwysig</a:t>
            </a:r>
            <a:r>
              <a:rPr lang="en-US" b="0" i="0" dirty="0"/>
              <a:t> </a:t>
            </a:r>
            <a:r>
              <a:rPr lang="en-US" b="0" i="0" dirty="0" err="1"/>
              <a:t>i</a:t>
            </a:r>
            <a:r>
              <a:rPr lang="en-US" b="0" i="0" dirty="0"/>
              <a:t> </a:t>
            </a:r>
            <a:r>
              <a:rPr lang="en-US" b="0" i="0" dirty="0" err="1"/>
              <a:t>bobl</a:t>
            </a:r>
            <a:r>
              <a:rPr lang="en-US" b="0" i="0" dirty="0"/>
              <a:t> </a:t>
            </a:r>
            <a:r>
              <a:rPr lang="en-US" b="0" i="0" dirty="0" err="1"/>
              <a:t>leol</a:t>
            </a:r>
            <a:r>
              <a:rPr lang="en-US" b="0" i="0" dirty="0"/>
              <a:t> a </a:t>
            </a:r>
            <a:r>
              <a:rPr lang="en-US" b="0" i="0" dirty="0" err="1"/>
              <a:t>rhannwch</a:t>
            </a:r>
            <a:r>
              <a:rPr lang="en-US" b="0" i="0" dirty="0"/>
              <a:t> </a:t>
            </a:r>
            <a:r>
              <a:rPr lang="en-US" b="0" i="0" dirty="0" err="1"/>
              <a:t>eu</a:t>
            </a:r>
            <a:r>
              <a:rPr lang="en-US" b="0" i="0" dirty="0"/>
              <a:t> barn </a:t>
            </a:r>
            <a:r>
              <a:rPr lang="en-US" b="0" i="0" dirty="0" err="1"/>
              <a:t>mewn</a:t>
            </a:r>
            <a:r>
              <a:rPr lang="en-US" b="0" i="0" dirty="0"/>
              <a:t> </a:t>
            </a:r>
            <a:r>
              <a:rPr lang="en-US" b="0" i="0" dirty="0" err="1"/>
              <a:t>cyfarfodydd</a:t>
            </a:r>
            <a:r>
              <a:rPr lang="en-US" b="0" i="0" dirty="0"/>
              <a:t> y </a:t>
            </a:r>
            <a:r>
              <a:rPr lang="en-US" b="0" i="0" dirty="0" err="1"/>
              <a:t>cyngor</a:t>
            </a:r>
            <a:endParaRPr lang="en-US" b="0" i="0" dirty="0"/>
          </a:p>
          <a:p>
            <a:r>
              <a:rPr lang="en-US" b="0" i="0" dirty="0" err="1"/>
              <a:t>Cymryd</a:t>
            </a:r>
            <a:r>
              <a:rPr lang="en-US" b="0" i="0" dirty="0"/>
              <a:t> </a:t>
            </a:r>
            <a:r>
              <a:rPr lang="en-US" b="0" i="0" dirty="0" err="1"/>
              <a:t>rhan</a:t>
            </a:r>
            <a:r>
              <a:rPr lang="en-US" b="0" i="0" dirty="0"/>
              <a:t> </a:t>
            </a:r>
            <a:r>
              <a:rPr lang="en-US" b="0" i="0" dirty="0" err="1"/>
              <a:t>yn</a:t>
            </a:r>
            <a:r>
              <a:rPr lang="en-US" b="0" i="0" dirty="0"/>
              <a:t> </a:t>
            </a:r>
            <a:r>
              <a:rPr lang="en-US" b="0" i="0" dirty="0" err="1"/>
              <a:t>nadleuon</a:t>
            </a:r>
            <a:r>
              <a:rPr lang="en-US" b="0" i="0" dirty="0"/>
              <a:t> a </a:t>
            </a:r>
            <a:r>
              <a:rPr lang="en-US" b="0" i="0" dirty="0" err="1"/>
              <a:t>phenderfyniadau'r</a:t>
            </a:r>
            <a:r>
              <a:rPr lang="en-US" b="0" i="0" dirty="0"/>
              <a:t> </a:t>
            </a:r>
            <a:r>
              <a:rPr lang="en-US" b="0" i="0" dirty="0" err="1"/>
              <a:t>cyngor</a:t>
            </a:r>
            <a:endParaRPr lang="en-US" b="0" i="0" dirty="0"/>
          </a:p>
          <a:p>
            <a:r>
              <a:rPr lang="en-US" b="0" i="0" dirty="0" err="1"/>
              <a:t>Byddwch</a:t>
            </a:r>
            <a:r>
              <a:rPr lang="en-US" b="0" i="0" dirty="0"/>
              <a:t> </a:t>
            </a:r>
            <a:r>
              <a:rPr lang="en-US" b="0" i="0" dirty="0" err="1"/>
              <a:t>yn</a:t>
            </a:r>
            <a:r>
              <a:rPr lang="en-US" b="0" i="0" dirty="0"/>
              <a:t> </a:t>
            </a:r>
            <a:r>
              <a:rPr lang="en-US" b="0" i="0" dirty="0" err="1"/>
              <a:t>onest</a:t>
            </a:r>
            <a:r>
              <a:rPr lang="en-US" b="0" i="0" dirty="0"/>
              <a:t>, </a:t>
            </a:r>
            <a:r>
              <a:rPr lang="en-US" b="0" i="0" dirty="0" err="1"/>
              <a:t>yn</a:t>
            </a:r>
            <a:r>
              <a:rPr lang="en-US" b="0" i="0" dirty="0"/>
              <a:t> </a:t>
            </a:r>
            <a:r>
              <a:rPr lang="en-US" b="0" i="0" dirty="0" err="1"/>
              <a:t>agored</a:t>
            </a:r>
            <a:r>
              <a:rPr lang="en-US" b="0" i="0" dirty="0"/>
              <a:t>, ac </a:t>
            </a:r>
            <a:r>
              <a:rPr lang="en-US" b="0" i="0" dirty="0" err="1"/>
              <a:t>yn</a:t>
            </a:r>
            <a:r>
              <a:rPr lang="en-US" b="0" i="0" dirty="0"/>
              <a:t> </a:t>
            </a:r>
            <a:r>
              <a:rPr lang="en-US" b="0" i="0" dirty="0" err="1"/>
              <a:t>barchus</a:t>
            </a:r>
            <a:endParaRPr lang="en-US" b="0" i="0" dirty="0"/>
          </a:p>
          <a:p>
            <a:endParaRPr lang="en-US" b="0" i="0" dirty="0"/>
          </a:p>
          <a:p>
            <a:r>
              <a:rPr lang="en-US" b="1" i="0" dirty="0"/>
              <a:t>ANWIR</a:t>
            </a:r>
          </a:p>
          <a:p>
            <a:r>
              <a:rPr lang="cy-GB" b="0" i="0" dirty="0"/>
              <a:t>Teithio i weithio i’r Senedd yng Nghaerdydd </a:t>
            </a:r>
          </a:p>
          <a:p>
            <a:r>
              <a:rPr lang="cy-GB" b="0" i="0" dirty="0"/>
              <a:t>Gwahodd</a:t>
            </a:r>
            <a:r>
              <a:rPr lang="cy-GB" b="0" i="0" baseline="0" dirty="0"/>
              <a:t> </a:t>
            </a:r>
            <a:r>
              <a:rPr lang="cy-GB" b="0" i="0" dirty="0"/>
              <a:t>aelodau o'r cyhoedd i</a:t>
            </a:r>
            <a:r>
              <a:rPr lang="cy-GB" b="0" i="0" baseline="0" dirty="0"/>
              <a:t> ginio yn eu tŷ</a:t>
            </a:r>
          </a:p>
          <a:p>
            <a:r>
              <a:rPr lang="cy-GB" b="0" i="0" dirty="0"/>
              <a:t>Cael cyfarfodydd rheolaidd gyda Boris Johnson</a:t>
            </a:r>
          </a:p>
          <a:p>
            <a:r>
              <a:rPr lang="cy-GB" b="0" i="0" dirty="0"/>
              <a:t>Rhannu’r atebion cywir gyda'r dosbarth / grŵp.</a:t>
            </a:r>
          </a:p>
          <a:p>
            <a:endParaRPr lang="cy-GB" b="0" i="0" dirty="0"/>
          </a:p>
          <a:p>
            <a:r>
              <a:rPr lang="en-US" b="0" i="0" dirty="0" err="1"/>
              <a:t>Gallech</a:t>
            </a:r>
            <a:r>
              <a:rPr lang="en-US" b="0" i="0" dirty="0"/>
              <a:t> chi </a:t>
            </a:r>
            <a:r>
              <a:rPr lang="en-US" b="0" i="0" dirty="0" err="1"/>
              <a:t>orffen</a:t>
            </a:r>
            <a:r>
              <a:rPr lang="en-US" b="0" i="0" dirty="0"/>
              <a:t> y </a:t>
            </a:r>
            <a:r>
              <a:rPr lang="en-US" b="0" i="0" dirty="0" err="1"/>
              <a:t>gweithgaredd</a:t>
            </a:r>
            <a:r>
              <a:rPr lang="en-US" b="0" i="0" dirty="0"/>
              <a:t> </a:t>
            </a:r>
            <a:r>
              <a:rPr lang="en-US" b="0" i="0" dirty="0" err="1"/>
              <a:t>trwy</a:t>
            </a:r>
            <a:r>
              <a:rPr lang="en-US" b="0" i="0" dirty="0"/>
              <a:t> </a:t>
            </a:r>
            <a:r>
              <a:rPr lang="en-US" b="0" i="0" dirty="0" err="1"/>
              <a:t>ofyn</a:t>
            </a:r>
            <a:r>
              <a:rPr lang="en-US" b="0" i="0" dirty="0"/>
              <a:t> </a:t>
            </a:r>
            <a:r>
              <a:rPr lang="en-US" b="0" i="0" dirty="0" err="1"/>
              <a:t>i</a:t>
            </a:r>
            <a:r>
              <a:rPr lang="en-US" b="0" i="0" dirty="0"/>
              <a:t> </a:t>
            </a:r>
            <a:r>
              <a:rPr lang="en-US" b="0" i="0" dirty="0" err="1"/>
              <a:t>fyfyrwyr</a:t>
            </a:r>
            <a:r>
              <a:rPr lang="en-US" b="0" i="0" dirty="0"/>
              <a:t> </a:t>
            </a:r>
            <a:r>
              <a:rPr lang="en-US" b="0" i="0" dirty="0" err="1"/>
              <a:t>ydyn</a:t>
            </a:r>
            <a:r>
              <a:rPr lang="en-US" b="0" i="0" dirty="0"/>
              <a:t> </a:t>
            </a:r>
            <a:r>
              <a:rPr lang="en-US" b="0" i="0" dirty="0" err="1"/>
              <a:t>nhw</a:t>
            </a:r>
            <a:r>
              <a:rPr lang="en-US" b="0" i="0" dirty="0"/>
              <a:t> </a:t>
            </a:r>
            <a:r>
              <a:rPr lang="en-US" b="0" i="0" dirty="0" err="1"/>
              <a:t>erioed</a:t>
            </a:r>
            <a:r>
              <a:rPr lang="en-US" b="0" i="0" dirty="0"/>
              <a:t> </a:t>
            </a:r>
            <a:r>
              <a:rPr lang="en-US" b="0" i="0" dirty="0" err="1"/>
              <a:t>wedi</a:t>
            </a:r>
            <a:r>
              <a:rPr lang="en-US" b="0" i="0" dirty="0"/>
              <a:t> </a:t>
            </a:r>
            <a:r>
              <a:rPr lang="en-US" b="0" i="0" dirty="0" err="1"/>
              <a:t>rhyngweithio</a:t>
            </a:r>
            <a:r>
              <a:rPr lang="en-US" b="0" i="0" dirty="0"/>
              <a:t> â </a:t>
            </a:r>
            <a:r>
              <a:rPr lang="en-US" b="0" i="0" dirty="0" err="1"/>
              <a:t>chynghorydd</a:t>
            </a:r>
            <a:r>
              <a:rPr lang="en-US" b="0" i="0" dirty="0"/>
              <a:t> </a:t>
            </a:r>
            <a:r>
              <a:rPr lang="en-US" b="0" i="0" dirty="0" err="1"/>
              <a:t>lleol</a:t>
            </a:r>
            <a:r>
              <a:rPr lang="en-US" b="0" i="0" dirty="0"/>
              <a:t> </a:t>
            </a:r>
            <a:r>
              <a:rPr lang="en-US" b="0" i="0" dirty="0" err="1"/>
              <a:t>e.e</a:t>
            </a:r>
            <a:r>
              <a:rPr lang="en-US" b="0" i="0" dirty="0"/>
              <a:t>. </a:t>
            </a:r>
            <a:r>
              <a:rPr lang="en-US" b="0" i="0" dirty="0" err="1"/>
              <a:t>ydyn</a:t>
            </a:r>
            <a:r>
              <a:rPr lang="en-US" b="0" i="0" dirty="0"/>
              <a:t> </a:t>
            </a:r>
            <a:r>
              <a:rPr lang="en-US" b="0" i="0" dirty="0" err="1"/>
              <a:t>nhw</a:t>
            </a:r>
            <a:r>
              <a:rPr lang="en-US" b="0" i="0" dirty="0"/>
              <a:t> </a:t>
            </a:r>
            <a:r>
              <a:rPr lang="en-US" b="0" i="0" dirty="0" err="1"/>
              <a:t>wedi</a:t>
            </a:r>
            <a:r>
              <a:rPr lang="en-US" b="0" i="0" dirty="0"/>
              <a:t> </a:t>
            </a:r>
            <a:r>
              <a:rPr lang="en-US" b="0" i="0" dirty="0" err="1"/>
              <a:t>cysylltu</a:t>
            </a:r>
            <a:r>
              <a:rPr lang="en-US" b="0" i="0" dirty="0"/>
              <a:t> â </a:t>
            </a:r>
            <a:r>
              <a:rPr lang="en-US" b="0" i="0" dirty="0" err="1"/>
              <a:t>nhw</a:t>
            </a:r>
            <a:r>
              <a:rPr lang="en-US" b="0" i="0" dirty="0"/>
              <a:t> </a:t>
            </a:r>
            <a:r>
              <a:rPr lang="en-US" b="0" i="0" dirty="0" err="1"/>
              <a:t>erioed</a:t>
            </a:r>
            <a:r>
              <a:rPr lang="en-US" b="0" i="0" dirty="0"/>
              <a:t> </a:t>
            </a:r>
            <a:r>
              <a:rPr lang="en-US" b="0" i="0" dirty="0" err="1"/>
              <a:t>ynglyn</a:t>
            </a:r>
            <a:r>
              <a:rPr lang="en-US" b="0" i="0" baseline="0" dirty="0"/>
              <a:t> a</a:t>
            </a:r>
            <a:r>
              <a:rPr lang="en-US" b="0" i="0" dirty="0"/>
              <a:t> mater? </a:t>
            </a:r>
            <a:r>
              <a:rPr lang="en-US" b="0" i="0" dirty="0" err="1"/>
              <a:t>Ydyn</a:t>
            </a:r>
            <a:r>
              <a:rPr lang="en-US" b="0" i="0" dirty="0"/>
              <a:t> </a:t>
            </a:r>
            <a:r>
              <a:rPr lang="en-US" b="0" i="0" dirty="0" err="1"/>
              <a:t>nhw</a:t>
            </a:r>
            <a:r>
              <a:rPr lang="en-US" b="0" i="0" dirty="0"/>
              <a:t> </a:t>
            </a:r>
            <a:r>
              <a:rPr lang="en-US" b="0" i="0" dirty="0" err="1"/>
              <a:t>wedi</a:t>
            </a:r>
            <a:r>
              <a:rPr lang="en-US" b="0" i="0" dirty="0"/>
              <a:t> </a:t>
            </a:r>
            <a:r>
              <a:rPr lang="en-US" b="0" i="0" dirty="0" err="1"/>
              <a:t>eu</a:t>
            </a:r>
            <a:r>
              <a:rPr lang="en-US" b="0" i="0" dirty="0"/>
              <a:t> </a:t>
            </a:r>
            <a:r>
              <a:rPr lang="en-US" b="0" i="0" dirty="0" err="1"/>
              <a:t>gweld</a:t>
            </a:r>
            <a:r>
              <a:rPr lang="en-US" b="0" i="0" dirty="0"/>
              <a:t> </a:t>
            </a:r>
            <a:r>
              <a:rPr lang="en-US" b="0" i="0" dirty="0" err="1"/>
              <a:t>erioed</a:t>
            </a:r>
            <a:r>
              <a:rPr lang="en-US" b="0" i="0" dirty="0"/>
              <a:t> </a:t>
            </a:r>
            <a:r>
              <a:rPr lang="en-US" b="0" i="0" dirty="0" err="1"/>
              <a:t>mewn</a:t>
            </a:r>
            <a:r>
              <a:rPr lang="en-US" b="0" i="0" dirty="0"/>
              <a:t> </a:t>
            </a:r>
            <a:r>
              <a:rPr lang="en-US" b="0" i="0" dirty="0" err="1"/>
              <a:t>digwyddiad</a:t>
            </a:r>
            <a:r>
              <a:rPr lang="en-US" b="0" i="0" dirty="0"/>
              <a:t>?</a:t>
            </a:r>
          </a:p>
          <a:p>
            <a:endParaRPr lang="en-US" b="0" i="0" dirty="0"/>
          </a:p>
          <a:p>
            <a:r>
              <a:rPr lang="en-US" b="1" i="0" dirty="0" err="1"/>
              <a:t>Gweithgaredd</a:t>
            </a:r>
            <a:r>
              <a:rPr lang="en-US" b="1" i="0" dirty="0"/>
              <a:t> </a:t>
            </a:r>
            <a:r>
              <a:rPr lang="en-US" b="1" i="0" dirty="0" err="1"/>
              <a:t>estynedig</a:t>
            </a:r>
            <a:r>
              <a:rPr lang="en-US" b="1" i="0" dirty="0"/>
              <a:t>:</a:t>
            </a:r>
          </a:p>
          <a:p>
            <a:r>
              <a:rPr lang="en-US" b="0" i="0" dirty="0" err="1"/>
              <a:t>Chwaraewch</a:t>
            </a:r>
            <a:r>
              <a:rPr lang="en-US" b="0" i="0" dirty="0"/>
              <a:t> y </a:t>
            </a:r>
            <a:r>
              <a:rPr lang="en-US" b="0" i="0" dirty="0" err="1"/>
              <a:t>fideo</a:t>
            </a:r>
            <a:r>
              <a:rPr lang="en-US" b="0" i="0" dirty="0"/>
              <a:t> </a:t>
            </a:r>
            <a:r>
              <a:rPr lang="en-US" b="0" i="0" dirty="0" err="1"/>
              <a:t>ar</a:t>
            </a:r>
            <a:r>
              <a:rPr lang="en-US" b="0" i="0" dirty="0"/>
              <a:t> </a:t>
            </a:r>
            <a:r>
              <a:rPr lang="en-US" b="0" i="0" dirty="0" err="1"/>
              <a:t>gynghorwyr</a:t>
            </a:r>
            <a:r>
              <a:rPr lang="en-US" b="0" i="0" dirty="0"/>
              <a:t> </a:t>
            </a:r>
            <a:r>
              <a:rPr lang="en-US" b="0" i="0" dirty="0" err="1"/>
              <a:t>lleol</a:t>
            </a:r>
            <a:r>
              <a:rPr lang="en-US" b="0" i="0" dirty="0"/>
              <a:t> </a:t>
            </a:r>
            <a:r>
              <a:rPr lang="en-US" b="0" i="0" dirty="0" err="1"/>
              <a:t>sy’n</a:t>
            </a:r>
            <a:r>
              <a:rPr lang="en-US" b="0" i="0" dirty="0"/>
              <a:t> 2:25 </a:t>
            </a:r>
            <a:r>
              <a:rPr lang="en-US" b="0" i="0" dirty="0" err="1"/>
              <a:t>munud</a:t>
            </a:r>
            <a:r>
              <a:rPr lang="en-US" b="0" i="0" dirty="0"/>
              <a:t> o hyd. </a:t>
            </a:r>
            <a:r>
              <a:rPr lang="en-US" b="0" i="0" dirty="0" err="1"/>
              <a:t>Gofynnwch</a:t>
            </a:r>
            <a:r>
              <a:rPr lang="en-US" b="0" i="0" dirty="0"/>
              <a:t> un </a:t>
            </a:r>
            <a:r>
              <a:rPr lang="en-US" b="0" i="0" dirty="0" err="1"/>
              <a:t>neu</a:t>
            </a:r>
            <a:r>
              <a:rPr lang="en-US" b="0" i="0" dirty="0"/>
              <a:t> </a:t>
            </a:r>
            <a:r>
              <a:rPr lang="en-US" b="0" i="0" dirty="0" err="1"/>
              <a:t>fwy</a:t>
            </a:r>
            <a:r>
              <a:rPr lang="en-US" b="0" i="0" dirty="0"/>
              <a:t> </a:t>
            </a:r>
            <a:r>
              <a:rPr lang="en-US" b="0" i="0" dirty="0" err="1"/>
              <a:t>o'r</a:t>
            </a:r>
            <a:r>
              <a:rPr lang="en-US" b="0" i="0" dirty="0"/>
              <a:t> </a:t>
            </a:r>
            <a:r>
              <a:rPr lang="en-US" b="0" i="0" dirty="0" err="1"/>
              <a:t>cwestiynau</a:t>
            </a:r>
            <a:r>
              <a:rPr lang="en-US" b="0" i="0" dirty="0"/>
              <a:t> </a:t>
            </a:r>
            <a:r>
              <a:rPr lang="en-US" b="0" i="0" dirty="0" err="1"/>
              <a:t>canlynol</a:t>
            </a:r>
            <a:r>
              <a:rPr lang="en-US" b="0" i="0" dirty="0"/>
              <a:t> </a:t>
            </a:r>
            <a:r>
              <a:rPr lang="en-US" b="0" i="0" dirty="0" err="1"/>
              <a:t>i'ch</a:t>
            </a:r>
            <a:r>
              <a:rPr lang="en-US" b="0" i="0" dirty="0"/>
              <a:t> </a:t>
            </a:r>
            <a:r>
              <a:rPr lang="en-US" b="0" i="0" dirty="0" err="1"/>
              <a:t>myfyrwyr</a:t>
            </a:r>
            <a:r>
              <a:rPr lang="en-US" b="0" i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i="0" dirty="0" err="1"/>
              <a:t>Mae’r</a:t>
            </a:r>
            <a:r>
              <a:rPr lang="en-US" b="0" i="0" dirty="0"/>
              <a:t> </a:t>
            </a:r>
            <a:r>
              <a:rPr lang="en-US" b="0" i="0" dirty="0" err="1"/>
              <a:t>fideo’n</a:t>
            </a:r>
            <a:r>
              <a:rPr lang="en-US" b="0" i="0" dirty="0"/>
              <a:t> </a:t>
            </a:r>
            <a:r>
              <a:rPr lang="en-US" b="0" i="0" dirty="0" err="1"/>
              <a:t>gweud</a:t>
            </a:r>
            <a:r>
              <a:rPr lang="en-US" b="0" i="0" baseline="0" dirty="0"/>
              <a:t> taw</a:t>
            </a:r>
            <a:r>
              <a:rPr lang="en-US" b="0" i="0" dirty="0"/>
              <a:t> 60 </a:t>
            </a:r>
            <a:r>
              <a:rPr lang="en-US" b="0" i="0" dirty="0" err="1"/>
              <a:t>oed</a:t>
            </a:r>
            <a:r>
              <a:rPr lang="en-US" b="0" i="0" dirty="0"/>
              <a:t> </a:t>
            </a:r>
            <a:r>
              <a:rPr lang="en-US" b="0" i="0" dirty="0" err="1"/>
              <a:t>yw</a:t>
            </a:r>
            <a:r>
              <a:rPr lang="en-US" b="0" i="0" dirty="0"/>
              <a:t> </a:t>
            </a:r>
            <a:r>
              <a:rPr lang="en-US" b="0" i="0" dirty="0" err="1"/>
              <a:t>oedran</a:t>
            </a:r>
            <a:r>
              <a:rPr lang="en-US" b="0" i="0" dirty="0"/>
              <a:t> </a:t>
            </a:r>
            <a:r>
              <a:rPr lang="en-US" b="0" i="0" dirty="0" err="1"/>
              <a:t>cynghorydd</a:t>
            </a:r>
            <a:r>
              <a:rPr lang="en-US" b="0" i="0" dirty="0"/>
              <a:t> </a:t>
            </a:r>
            <a:r>
              <a:rPr lang="en-US" b="0" i="0" dirty="0" err="1"/>
              <a:t>ar</a:t>
            </a:r>
            <a:r>
              <a:rPr lang="en-US" b="0" i="0" dirty="0"/>
              <a:t> </a:t>
            </a:r>
            <a:r>
              <a:rPr lang="en-US" b="0" i="0" dirty="0" err="1"/>
              <a:t>gyfartaledd</a:t>
            </a:r>
            <a:r>
              <a:rPr lang="en-US" b="0" i="0" dirty="0"/>
              <a:t>. </a:t>
            </a:r>
            <a:r>
              <a:rPr lang="en-US" b="0" i="0" dirty="0" err="1"/>
              <a:t>Sut</a:t>
            </a:r>
            <a:r>
              <a:rPr lang="en-US" b="0" i="0" dirty="0"/>
              <a:t> </a:t>
            </a:r>
            <a:r>
              <a:rPr lang="en-US" b="0" i="0" dirty="0" err="1"/>
              <a:t>ydych</a:t>
            </a:r>
            <a:r>
              <a:rPr lang="en-US" b="0" i="0" dirty="0"/>
              <a:t> </a:t>
            </a:r>
            <a:r>
              <a:rPr lang="en-US" b="0" i="0" dirty="0" err="1"/>
              <a:t>chi'n</a:t>
            </a:r>
            <a:r>
              <a:rPr lang="en-US" b="0" i="0" dirty="0"/>
              <a:t> </a:t>
            </a:r>
            <a:r>
              <a:rPr lang="en-US" b="0" i="0" dirty="0" err="1"/>
              <a:t>teimlo</a:t>
            </a:r>
            <a:r>
              <a:rPr lang="en-US" b="0" i="0" dirty="0"/>
              <a:t> am </a:t>
            </a:r>
            <a:r>
              <a:rPr lang="en-US" b="0" i="0" dirty="0" err="1"/>
              <a:t>hyn</a:t>
            </a:r>
            <a:r>
              <a:rPr lang="en-US" b="0" i="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b="0" i="0" dirty="0" err="1"/>
              <a:t>Mae’r</a:t>
            </a:r>
            <a:r>
              <a:rPr lang="en-US" b="0" i="0" dirty="0"/>
              <a:t> </a:t>
            </a:r>
            <a:r>
              <a:rPr lang="en-US" b="0" i="0" dirty="0" err="1"/>
              <a:t>fideo’n</a:t>
            </a:r>
            <a:r>
              <a:rPr lang="en-US" b="0" i="0" dirty="0"/>
              <a:t> </a:t>
            </a:r>
            <a:r>
              <a:rPr lang="en-US" b="0" i="0" dirty="0" err="1"/>
              <a:t>gweud</a:t>
            </a:r>
            <a:r>
              <a:rPr lang="en-US" b="0" i="0" dirty="0"/>
              <a:t> </a:t>
            </a:r>
            <a:r>
              <a:rPr lang="en-US" b="0" i="0" dirty="0" err="1"/>
              <a:t>fod</a:t>
            </a:r>
            <a:r>
              <a:rPr lang="en-US" b="0" i="0" dirty="0"/>
              <a:t> 99% o </a:t>
            </a:r>
            <a:r>
              <a:rPr lang="en-US" b="0" i="0" dirty="0" err="1"/>
              <a:t>gynghorwyr</a:t>
            </a:r>
            <a:r>
              <a:rPr lang="en-US" b="0" i="0" dirty="0"/>
              <a:t> </a:t>
            </a:r>
            <a:r>
              <a:rPr lang="en-US" b="0" i="0" dirty="0" err="1"/>
              <a:t>yn</a:t>
            </a:r>
            <a:r>
              <a:rPr lang="en-US" b="0" i="0" dirty="0"/>
              <a:t> </a:t>
            </a:r>
            <a:r>
              <a:rPr lang="en-US" b="0" i="0" dirty="0" err="1"/>
              <a:t>wyn</a:t>
            </a:r>
            <a:r>
              <a:rPr lang="en-US" b="0" i="0" dirty="0"/>
              <a:t>. </a:t>
            </a:r>
            <a:r>
              <a:rPr lang="en-US" b="0" i="0" dirty="0" err="1"/>
              <a:t>Sut</a:t>
            </a:r>
            <a:r>
              <a:rPr lang="en-US" b="0" i="0" dirty="0"/>
              <a:t> </a:t>
            </a:r>
            <a:r>
              <a:rPr lang="en-US" b="0" i="0" dirty="0" err="1"/>
              <a:t>ydych</a:t>
            </a:r>
            <a:r>
              <a:rPr lang="en-US" b="0" i="0" dirty="0"/>
              <a:t> </a:t>
            </a:r>
            <a:r>
              <a:rPr lang="en-US" b="0" i="0" dirty="0" err="1"/>
              <a:t>chi'n</a:t>
            </a:r>
            <a:r>
              <a:rPr lang="en-US" b="0" i="0" dirty="0"/>
              <a:t> </a:t>
            </a:r>
            <a:r>
              <a:rPr lang="en-US" b="0" i="0" dirty="0" err="1"/>
              <a:t>teimlo</a:t>
            </a:r>
            <a:r>
              <a:rPr lang="en-US" b="0" i="0" dirty="0"/>
              <a:t> am </a:t>
            </a:r>
            <a:r>
              <a:rPr lang="en-US" b="0" i="0" dirty="0" err="1"/>
              <a:t>hyn</a:t>
            </a:r>
            <a:r>
              <a:rPr lang="en-US" b="0" i="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b="0" i="0" dirty="0" err="1"/>
              <a:t>Ydych</a:t>
            </a:r>
            <a:r>
              <a:rPr lang="en-US" b="0" i="0" dirty="0"/>
              <a:t> </a:t>
            </a:r>
            <a:r>
              <a:rPr lang="en-US" b="0" i="0" dirty="0" err="1"/>
              <a:t>chi'n</a:t>
            </a:r>
            <a:r>
              <a:rPr lang="en-US" b="0" i="0" dirty="0"/>
              <a:t> </a:t>
            </a:r>
            <a:r>
              <a:rPr lang="en-US" b="0" i="0" dirty="0" err="1"/>
              <a:t>meddwl</a:t>
            </a:r>
            <a:r>
              <a:rPr lang="en-US" b="0" i="0" dirty="0"/>
              <a:t> bod </a:t>
            </a:r>
            <a:r>
              <a:rPr lang="en-US" b="0" i="0" dirty="0" err="1"/>
              <a:t>hi'n</a:t>
            </a:r>
            <a:r>
              <a:rPr lang="en-US" b="0" i="0" dirty="0"/>
              <a:t> </a:t>
            </a:r>
            <a:r>
              <a:rPr lang="en-US" b="0" i="0" dirty="0" err="1"/>
              <a:t>bwysig</a:t>
            </a:r>
            <a:r>
              <a:rPr lang="en-US" b="0" i="0" dirty="0"/>
              <a:t> bod </a:t>
            </a:r>
            <a:r>
              <a:rPr lang="en-US" b="0" i="0" dirty="0" err="1"/>
              <a:t>cynghorau'n</a:t>
            </a:r>
            <a:r>
              <a:rPr lang="en-US" b="0" i="0" dirty="0"/>
              <a:t> </a:t>
            </a:r>
            <a:r>
              <a:rPr lang="en-US" b="0" i="0" dirty="0" err="1"/>
              <a:t>amrywiol</a:t>
            </a:r>
            <a:r>
              <a:rPr lang="en-US" b="0" i="0" dirty="0"/>
              <a:t>? Pam </a:t>
            </a:r>
            <a:r>
              <a:rPr lang="en-US" b="0" i="0" dirty="0" err="1"/>
              <a:t>neu</a:t>
            </a:r>
            <a:r>
              <a:rPr lang="en-US" b="0" i="0" dirty="0"/>
              <a:t> pam </a:t>
            </a:r>
            <a:r>
              <a:rPr lang="en-US" b="0" i="0" dirty="0" err="1"/>
              <a:t>ddim</a:t>
            </a:r>
            <a:r>
              <a:rPr lang="en-US" b="0" i="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b="0" i="0" dirty="0"/>
              <a:t>A </a:t>
            </a:r>
            <a:r>
              <a:rPr lang="en-US" b="0" i="0" dirty="0" err="1"/>
              <a:t>fyddech</a:t>
            </a:r>
            <a:r>
              <a:rPr lang="en-US" b="0" i="0" dirty="0"/>
              <a:t> chi </a:t>
            </a:r>
            <a:r>
              <a:rPr lang="en-US" b="0" i="0" dirty="0" err="1"/>
              <a:t>byth</a:t>
            </a:r>
            <a:r>
              <a:rPr lang="en-US" b="0" i="0" dirty="0"/>
              <a:t> </a:t>
            </a:r>
            <a:r>
              <a:rPr lang="en-US" b="0" i="0" dirty="0" err="1"/>
              <a:t>yn</a:t>
            </a:r>
            <a:r>
              <a:rPr lang="en-US" b="0" i="0" dirty="0"/>
              <a:t> </a:t>
            </a:r>
            <a:r>
              <a:rPr lang="en-US" b="0" i="0" dirty="0" err="1"/>
              <a:t>ystyried</a:t>
            </a:r>
            <a:r>
              <a:rPr lang="en-US" b="0" i="0" dirty="0"/>
              <a:t> bod </a:t>
            </a:r>
            <a:r>
              <a:rPr lang="en-US" b="0" i="0" dirty="0" err="1"/>
              <a:t>yn</a:t>
            </a:r>
            <a:r>
              <a:rPr lang="en-US" b="0" i="0" dirty="0"/>
              <a:t> </a:t>
            </a:r>
            <a:r>
              <a:rPr lang="en-US" b="0" i="0" dirty="0" err="1"/>
              <a:t>gynghorydd</a:t>
            </a:r>
            <a:r>
              <a:rPr lang="en-US" b="0" i="0" dirty="0"/>
              <a:t>? </a:t>
            </a:r>
            <a:r>
              <a:rPr lang="en-US" b="0" i="0" dirty="0" err="1"/>
              <a:t>Cymraeg</a:t>
            </a:r>
            <a:r>
              <a:rPr lang="en-US" b="0" i="0" dirty="0"/>
              <a:t>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https://www.youtube.com/watch?v=ooJFBXsUVvg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Saesneg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https://www.youtube.com/watch?v=h3o0eKrX2Ds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endParaRPr lang="en-US" b="0" i="0" u="none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2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Mae cynghorwyr yn cynrychioli ardal benodol, a elwir yn ward. Mae wardiau yn ardaloedd llai yn y sir ac mae gan y cyngor reolaeth drostynt. Fe allech chi ddangos ffîn eich sir ar y map i ddisgyblion yn dangos pob un o'r gwahanol wardiau sydd ynddo.</a:t>
            </a:r>
          </a:p>
          <a:p>
            <a:endParaRPr lang="cy-GB" dirty="0"/>
          </a:p>
          <a:p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ymuno</a:t>
            </a:r>
            <a:r>
              <a:rPr lang="en-GB" dirty="0"/>
              <a:t> â </a:t>
            </a:r>
            <a:r>
              <a:rPr lang="en-GB" dirty="0" err="1"/>
              <a:t>grwpiau</a:t>
            </a:r>
            <a:r>
              <a:rPr lang="en-GB" dirty="0"/>
              <a:t> o 4-5. </a:t>
            </a:r>
            <a:r>
              <a:rPr lang="en-GB" dirty="0" err="1"/>
              <a:t>Rhowch</a:t>
            </a:r>
            <a:r>
              <a:rPr lang="en-GB" dirty="0"/>
              <a:t> 5 </a:t>
            </a:r>
            <a:r>
              <a:rPr lang="en-GB" dirty="0" err="1"/>
              <a:t>munud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weithio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grŵp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weld </a:t>
            </a:r>
            <a:r>
              <a:rPr lang="en-GB" dirty="0" err="1"/>
              <a:t>os</a:t>
            </a:r>
            <a:r>
              <a:rPr lang="en-GB" dirty="0"/>
              <a:t> gallant </a:t>
            </a:r>
            <a:r>
              <a:rPr lang="en-GB" dirty="0" err="1"/>
              <a:t>ddyfalu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at 10 ward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GB" dirty="0" err="1"/>
              <a:t>Uwaith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baseline="0" dirty="0"/>
              <a:t> </a:t>
            </a:r>
            <a:r>
              <a:rPr lang="en-GB" dirty="0"/>
              <a:t>ben,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un </a:t>
            </a:r>
            <a:r>
              <a:rPr lang="en-GB" dirty="0" err="1"/>
              <a:t>grŵp</a:t>
            </a:r>
            <a:r>
              <a:rPr lang="en-GB" dirty="0"/>
              <a:t>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adborth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hatebion</a:t>
            </a:r>
            <a:r>
              <a:rPr lang="en-GB" dirty="0"/>
              <a:t> a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pwynt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hunain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ateb</a:t>
            </a:r>
            <a:r>
              <a:rPr lang="en-GB" dirty="0"/>
              <a:t> </a:t>
            </a:r>
            <a:r>
              <a:rPr lang="en-GB" dirty="0" err="1"/>
              <a:t>cywir</a:t>
            </a:r>
            <a:r>
              <a:rPr lang="en-GB" dirty="0"/>
              <a:t>. </a:t>
            </a:r>
            <a:r>
              <a:rPr lang="en-GB" dirty="0" err="1"/>
              <a:t>Dywedwch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y </a:t>
            </a:r>
            <a:r>
              <a:rPr lang="en-GB" dirty="0" err="1"/>
              <a:t>dosbarth</a:t>
            </a:r>
            <a:r>
              <a:rPr lang="en-GB" dirty="0"/>
              <a:t> / </a:t>
            </a:r>
            <a:r>
              <a:rPr lang="en-GB" dirty="0" err="1"/>
              <a:t>grŵp</a:t>
            </a:r>
            <a:r>
              <a:rPr lang="en-GB" dirty="0"/>
              <a:t> </a:t>
            </a:r>
            <a:r>
              <a:rPr lang="en-GB" dirty="0" err="1"/>
              <a:t>cyfan</a:t>
            </a:r>
            <a:r>
              <a:rPr lang="en-GB" dirty="0"/>
              <a:t> am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pwynt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</a:t>
            </a:r>
            <a:r>
              <a:rPr lang="en-GB" dirty="0" err="1"/>
              <a:t>hunain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cawsant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atebion</a:t>
            </a:r>
            <a:r>
              <a:rPr lang="en-GB" dirty="0"/>
              <a:t>. </a:t>
            </a:r>
            <a:r>
              <a:rPr lang="en-GB" dirty="0" err="1"/>
              <a:t>Yna</a:t>
            </a:r>
            <a:r>
              <a:rPr lang="en-GB" dirty="0"/>
              <a:t>,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weddill</a:t>
            </a:r>
            <a:r>
              <a:rPr lang="en-GB" dirty="0"/>
              <a:t> y </a:t>
            </a:r>
            <a:r>
              <a:rPr lang="en-GB" dirty="0" err="1"/>
              <a:t>dosbarth</a:t>
            </a:r>
            <a:r>
              <a:rPr lang="en-GB" dirty="0"/>
              <a:t> / </a:t>
            </a:r>
            <a:r>
              <a:rPr lang="en-GB" dirty="0" err="1"/>
              <a:t>grŵp</a:t>
            </a:r>
            <a:r>
              <a:rPr lang="en-GB" dirty="0"/>
              <a:t> </a:t>
            </a:r>
            <a:r>
              <a:rPr lang="en-GB" dirty="0" err="1"/>
              <a:t>rannu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atebion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ddywedwyd</a:t>
            </a:r>
            <a:r>
              <a:rPr lang="en-GB" dirty="0"/>
              <a:t> </a:t>
            </a:r>
            <a:r>
              <a:rPr lang="en-GB" dirty="0" err="1"/>
              <a:t>eisoes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egluro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diffiniad</a:t>
            </a:r>
            <a:r>
              <a:rPr lang="en-GB" dirty="0"/>
              <a:t> ward, </a:t>
            </a:r>
            <a:r>
              <a:rPr lang="en-GB" dirty="0" err="1"/>
              <a:t>efallai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hoffech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barod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e.e</a:t>
            </a:r>
            <a:r>
              <a:rPr lang="en-GB" dirty="0"/>
              <a:t>. Mae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Gyngor</a:t>
            </a:r>
            <a:r>
              <a:rPr lang="en-GB" dirty="0"/>
              <a:t> </a:t>
            </a:r>
            <a:r>
              <a:rPr lang="en-GB" dirty="0" err="1"/>
              <a:t>Abertawe</a:t>
            </a:r>
            <a:r>
              <a:rPr lang="en-GB" dirty="0"/>
              <a:t> </a:t>
            </a:r>
            <a:r>
              <a:rPr lang="en-GB" dirty="0" err="1"/>
              <a:t>gynghorwyr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cynrychioli</a:t>
            </a:r>
            <a:r>
              <a:rPr lang="en-GB" dirty="0"/>
              <a:t> </a:t>
            </a:r>
            <a:r>
              <a:rPr lang="en-GB" dirty="0" err="1"/>
              <a:t>wardiau</a:t>
            </a:r>
            <a:r>
              <a:rPr lang="en-GB" dirty="0"/>
              <a:t> </a:t>
            </a:r>
            <a:r>
              <a:rPr lang="en-GB" dirty="0" err="1"/>
              <a:t>Clydach</a:t>
            </a:r>
            <a:r>
              <a:rPr lang="en-GB" dirty="0"/>
              <a:t> a </a:t>
            </a:r>
            <a:r>
              <a:rPr lang="en-GB" dirty="0" err="1"/>
              <a:t>Sketty</a:t>
            </a:r>
            <a:r>
              <a:rPr lang="en-GB" dirty="0"/>
              <a:t>.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rhestr</a:t>
            </a:r>
            <a:r>
              <a:rPr lang="en-GB" dirty="0"/>
              <a:t> 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holl</a:t>
            </a:r>
            <a:r>
              <a:rPr lang="en-GB" dirty="0"/>
              <a:t> </a:t>
            </a:r>
            <a:r>
              <a:rPr lang="en-GB" dirty="0" err="1"/>
              <a:t>wardiau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barod</a:t>
            </a:r>
            <a:r>
              <a:rPr lang="en-GB" dirty="0"/>
              <a:t> </a:t>
            </a:r>
            <a:r>
              <a:rPr lang="en-GB" dirty="0" err="1"/>
              <a:t>cyn</a:t>
            </a:r>
            <a:r>
              <a:rPr lang="en-GB" dirty="0"/>
              <a:t> y </a:t>
            </a:r>
            <a:r>
              <a:rPr lang="en-GB" dirty="0" err="1"/>
              <a:t>gweithgaredd</a:t>
            </a:r>
            <a:r>
              <a:rPr lang="en-GB" dirty="0"/>
              <a:t>. </a:t>
            </a:r>
          </a:p>
          <a:p>
            <a:endParaRPr lang="en-US" dirty="0"/>
          </a:p>
          <a:p>
            <a:r>
              <a:rPr lang="en-GB" dirty="0"/>
              <a:t>Mae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ardaloedd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torri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 </a:t>
            </a:r>
            <a:r>
              <a:rPr lang="en-GB" dirty="0" err="1"/>
              <a:t>unwaith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rhagor</a:t>
            </a:r>
            <a:r>
              <a:rPr lang="en-GB" dirty="0"/>
              <a:t>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Rhennir</a:t>
            </a:r>
            <a:r>
              <a:rPr lang="en-GB" dirty="0"/>
              <a:t> </a:t>
            </a:r>
            <a:r>
              <a:rPr lang="en-GB" dirty="0" err="1"/>
              <a:t>Maesteg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‘</a:t>
            </a:r>
            <a:r>
              <a:rPr lang="en-GB" dirty="0" err="1"/>
              <a:t>Ddwyrain</a:t>
            </a:r>
            <a:r>
              <a:rPr lang="en-GB" baseline="0" dirty="0"/>
              <a:t> </a:t>
            </a:r>
            <a:r>
              <a:rPr lang="en-GB" baseline="0" dirty="0" err="1"/>
              <a:t>Maesteg</a:t>
            </a:r>
            <a:r>
              <a:rPr lang="en-GB" dirty="0"/>
              <a:t>’ a ‘</a:t>
            </a:r>
            <a:r>
              <a:rPr lang="en-GB" dirty="0" err="1"/>
              <a:t>Gorllewin</a:t>
            </a:r>
            <a:r>
              <a:rPr lang="en-GB" dirty="0"/>
              <a:t> </a:t>
            </a:r>
            <a:r>
              <a:rPr lang="en-GB" dirty="0" err="1"/>
              <a:t>Maesteg</a:t>
            </a:r>
            <a:r>
              <a:rPr lang="en-GB" dirty="0"/>
              <a:t>’. </a:t>
            </a:r>
            <a:r>
              <a:rPr lang="en-GB" dirty="0" err="1"/>
              <a:t>Efallai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hoffech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drugarog</a:t>
            </a:r>
            <a:r>
              <a:rPr lang="en-GB" baseline="0" dirty="0"/>
              <a:t> </a:t>
            </a:r>
            <a:r>
              <a:rPr lang="en-GB" baseline="0" dirty="0" err="1"/>
              <a:t>tuag</a:t>
            </a:r>
            <a:r>
              <a:rPr lang="en-GB" baseline="0" dirty="0"/>
              <a:t> at </a:t>
            </a:r>
            <a:r>
              <a:rPr lang="en-GB" baseline="0" dirty="0" err="1"/>
              <a:t>eich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a </a:t>
            </a:r>
            <a:r>
              <a:rPr lang="en-GB" dirty="0" err="1"/>
              <a:t>derbyn</a:t>
            </a:r>
            <a:r>
              <a:rPr lang="en-GB" dirty="0"/>
              <a:t> ‘</a:t>
            </a:r>
            <a:r>
              <a:rPr lang="en-GB" dirty="0" err="1"/>
              <a:t>Maesteg</a:t>
            </a:r>
            <a:r>
              <a:rPr lang="en-GB" dirty="0"/>
              <a:t>’,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eglurwch</a:t>
            </a:r>
            <a:r>
              <a:rPr lang="en-GB" baseline="0" dirty="0"/>
              <a:t> </a:t>
            </a:r>
            <a:r>
              <a:rPr lang="en-GB" baseline="0" dirty="0" err="1"/>
              <a:t>iddnyt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Maesteg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rannu’n</a:t>
            </a:r>
            <a:r>
              <a:rPr lang="en-GB" dirty="0"/>
              <a:t> </a:t>
            </a:r>
            <a:r>
              <a:rPr lang="en-GB" dirty="0" err="1"/>
              <a:t>ddau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6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i’ch myfyrwyr sefyll ar eu traed. Esboniwch mai un pen i’r stafell yw ‘cytuno’n bendant’, a’r pen arall yw ‘anghytuno’n bendant’. Dechreuwch trwy rannu gosodiad o Rownd 1 a gofynnwch i’r myfyrwyr sefyll mewn llinell, mewn lleoliad sy’n dangos faint maen nhw’n cytuno neu’n anghytuno â’r gosodiad. Os nad ydynt yn siwr gallen nhw sefyll yn y canol.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i'r disgyblion i edrych ar y llinell. Ydy pawb yn sefyll yn yr un lle? Oedd pawb yn cytuno'n bendant neu'n anghytuno'n bendant? Mae safbwyntiau pobl yn gallu bod yn wahanol.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Ailadroddwch y gweithgaredd â gosodiad arall o Rownd 1.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i’r myfyrwyr edrych ar y llinell. Oedd pawb yn teimlo’r un fath am fisgedi Rich Tea ag am Radio 1? Efallai bod pobl yn cytuno ar un mater, ond dyw hynny ddim o reidrwydd yn golygu eu bod yn cytuno ar bopeth.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amrywiaeth barn gan bawb, ac mae’n bwysig bod barn pawb yn cael gwrandawiad.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Ailadroddwch y gweithgaredd â gosodiad o Rownd 2. Y tro yma, rhowch docyn i hanner y myfyrwyr, i wahaniaethu rhyngddyn nhw a’r hanner arall (sticer, darn o bapur i’w ddal, rhywbeth i’w ddal). Dywedwch wrthyn nhw y byddwch chi’n esbonio ystyr hynny yn ddiweddarach.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Ailadroddwch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gosodiad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ddangos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barn,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i’r myfyrwyr ddychmygu mai’r rhai â thocyn yw’r rhai a aeth allan i bleidleisio. Yn etholiadau lleol diwethaf Cymru, dim ond 50% neu lai o bobl bleidleisiodd yn eu hetholiadau lleol.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i’ch myfyrwyr:</a:t>
            </a:r>
          </a:p>
          <a:p>
            <a:b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Beth mae hyn yn golygu i’r bobl sydd heb docyn? </a:t>
            </a:r>
            <a:b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Ydy pleidleisio’n bwysig? Pam neu pam ddim?</a:t>
            </a:r>
            <a:b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Yn fwy penodol, ydy pleidleisio’n bwysig i bobl ifanc?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Atgoffwch y myfyrwyr mai’r bobl sy’n pleidleisio ac yn cymryd rhan mewn democratiaeth leol fydd y lleisiau mae cynghorwyr yn eu clywed, ac y byddan nhw’n gallu dylanwadu ar y pethau mae cynghorwyr yn eu trafod a’u cefnogi yng nghyfarfodydd y cyngor. Mae pleidleisio’n rhoi llais i chi o ran pwy sy’n rheoli eich ardal leol.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1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Yn</a:t>
            </a:r>
            <a:r>
              <a:rPr lang="en-US" baseline="0" dirty="0"/>
              <a:t> </a:t>
            </a:r>
            <a:r>
              <a:rPr lang="en-US" baseline="0" dirty="0" err="1"/>
              <a:t>dilyn</a:t>
            </a:r>
            <a:r>
              <a:rPr lang="en-US" baseline="0" dirty="0"/>
              <a:t> </a:t>
            </a:r>
            <a:r>
              <a:rPr lang="en-US" baseline="0" dirty="0" err="1"/>
              <a:t>eich</a:t>
            </a:r>
            <a:r>
              <a:rPr lang="en-US" baseline="0" dirty="0"/>
              <a:t> </a:t>
            </a:r>
            <a:r>
              <a:rPr lang="en-US" baseline="0" dirty="0" err="1"/>
              <a:t>gweithgaredd</a:t>
            </a:r>
            <a:r>
              <a:rPr lang="en-US" baseline="0" dirty="0"/>
              <a:t>, </a:t>
            </a:r>
            <a:r>
              <a:rPr lang="en-US" baseline="0" dirty="0" err="1"/>
              <a:t>gofynnwch</a:t>
            </a:r>
            <a:r>
              <a:rPr lang="en-US" baseline="0" dirty="0"/>
              <a:t> </a:t>
            </a:r>
            <a:r>
              <a:rPr lang="en-US" baseline="0" dirty="0" err="1"/>
              <a:t>i’ch</a:t>
            </a:r>
            <a:r>
              <a:rPr lang="en-US" baseline="0" dirty="0"/>
              <a:t> </a:t>
            </a:r>
            <a:r>
              <a:rPr lang="en-US" baseline="0" dirty="0" err="1"/>
              <a:t>myfyrwyr</a:t>
            </a:r>
            <a:r>
              <a:rPr lang="en-US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Beth </a:t>
            </a:r>
            <a:r>
              <a:rPr lang="en-US" baseline="0" dirty="0" err="1"/>
              <a:t>mae</a:t>
            </a:r>
            <a:r>
              <a:rPr lang="en-US" baseline="0" dirty="0"/>
              <a:t> </a:t>
            </a:r>
            <a:r>
              <a:rPr lang="en-US" baseline="0" dirty="0" err="1"/>
              <a:t>hyn</a:t>
            </a:r>
            <a:r>
              <a:rPr lang="en-US" baseline="0" dirty="0"/>
              <a:t> </a:t>
            </a:r>
            <a:r>
              <a:rPr lang="en-US" baseline="0" dirty="0" err="1"/>
              <a:t>yn</a:t>
            </a:r>
            <a:r>
              <a:rPr lang="en-US" baseline="0" dirty="0"/>
              <a:t> </a:t>
            </a:r>
            <a:r>
              <a:rPr lang="en-US" baseline="0" dirty="0" err="1"/>
              <a:t>ei</a:t>
            </a:r>
            <a:r>
              <a:rPr lang="en-US" baseline="0" dirty="0"/>
              <a:t> </a:t>
            </a:r>
            <a:r>
              <a:rPr lang="en-US" baseline="0" dirty="0" err="1"/>
              <a:t>olygu</a:t>
            </a:r>
            <a:r>
              <a:rPr lang="en-US" baseline="0" dirty="0"/>
              <a:t> </a:t>
            </a:r>
            <a:r>
              <a:rPr lang="en-US" baseline="0" dirty="0" err="1"/>
              <a:t>i'r</a:t>
            </a:r>
            <a:r>
              <a:rPr lang="en-US" baseline="0" dirty="0"/>
              <a:t> </a:t>
            </a:r>
            <a:r>
              <a:rPr lang="en-US" baseline="0" dirty="0" err="1"/>
              <a:t>bobl</a:t>
            </a:r>
            <a:r>
              <a:rPr lang="en-US" baseline="0" dirty="0"/>
              <a:t> </a:t>
            </a:r>
            <a:r>
              <a:rPr lang="en-US" baseline="0" dirty="0" err="1"/>
              <a:t>heb</a:t>
            </a:r>
            <a:r>
              <a:rPr lang="en-US" baseline="0" dirty="0"/>
              <a:t> </a:t>
            </a:r>
            <a:r>
              <a:rPr lang="en-US" baseline="0" dirty="0" err="1"/>
              <a:t>docyn</a:t>
            </a:r>
            <a:r>
              <a:rPr lang="en-US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Ydy</a:t>
            </a:r>
            <a:r>
              <a:rPr lang="en-GB" baseline="0" dirty="0"/>
              <a:t> </a:t>
            </a:r>
            <a:r>
              <a:rPr lang="en-GB" baseline="0" dirty="0" err="1"/>
              <a:t>hi’n</a:t>
            </a:r>
            <a:r>
              <a:rPr lang="en-GB" baseline="0" dirty="0"/>
              <a:t> </a:t>
            </a:r>
            <a:r>
              <a:rPr lang="en-GB" baseline="0" dirty="0" err="1"/>
              <a:t>bwysig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dirty="0"/>
              <a:t> </a:t>
            </a:r>
            <a:r>
              <a:rPr lang="en-GB" dirty="0" err="1"/>
              <a:t>bleidleisio</a:t>
            </a:r>
            <a:r>
              <a:rPr lang="en-GB" dirty="0"/>
              <a:t>? Pam </a:t>
            </a:r>
            <a:r>
              <a:rPr lang="en-GB" dirty="0" err="1"/>
              <a:t>neu</a:t>
            </a:r>
            <a:r>
              <a:rPr lang="en-GB" dirty="0"/>
              <a:t> pam </a:t>
            </a:r>
            <a:r>
              <a:rPr lang="en-GB" dirty="0" err="1"/>
              <a:t>ddim</a:t>
            </a:r>
            <a:r>
              <a:rPr lang="en-GB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,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pleidleisio'n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GB" dirty="0" err="1"/>
              <a:t>Atgoffwch</a:t>
            </a:r>
            <a:r>
              <a:rPr lang="en-GB" dirty="0"/>
              <a:t> y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mai'r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pleidleisio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cymryd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democratiaeth</a:t>
            </a:r>
            <a:r>
              <a:rPr lang="en-GB" dirty="0"/>
              <a:t> </a:t>
            </a:r>
            <a:r>
              <a:rPr lang="en-GB" dirty="0" err="1"/>
              <a:t>leol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y </a:t>
            </a:r>
            <a:r>
              <a:rPr lang="en-GB" dirty="0" err="1"/>
              <a:t>lleisiau</a:t>
            </a:r>
            <a:r>
              <a:rPr lang="en-GB" dirty="0"/>
              <a:t> y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cynghorwyr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clywed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dylanwadu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y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cynghorwyr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drafod</a:t>
            </a:r>
            <a:r>
              <a:rPr lang="en-GB" dirty="0"/>
              <a:t> </a:t>
            </a:r>
            <a:r>
              <a:rPr lang="en-GB" dirty="0" err="1"/>
              <a:t>a'i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nghyfarfodydd</a:t>
            </a:r>
            <a:r>
              <a:rPr lang="en-GB" dirty="0"/>
              <a:t> y </a:t>
            </a:r>
            <a:r>
              <a:rPr lang="en-GB" dirty="0" err="1"/>
              <a:t>cyngor</a:t>
            </a:r>
            <a:r>
              <a:rPr lang="en-GB" dirty="0"/>
              <a:t>. Mae </a:t>
            </a:r>
            <a:r>
              <a:rPr lang="en-GB" dirty="0" err="1"/>
              <a:t>pleidleisio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llais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chi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bwy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â </a:t>
            </a:r>
            <a:r>
              <a:rPr lang="en-GB" dirty="0" err="1"/>
              <a:t>rheolaeth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leol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5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i'ch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‘Tweet’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frawddeg</a:t>
            </a:r>
            <a:r>
              <a:rPr lang="en-GB" dirty="0"/>
              <a:t> </a:t>
            </a:r>
            <a:r>
              <a:rPr lang="en-GB" dirty="0" err="1"/>
              <a:t>fer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crynhoi</a:t>
            </a:r>
            <a:r>
              <a:rPr lang="en-GB" dirty="0"/>
              <a:t> </a:t>
            </a:r>
            <a:r>
              <a:rPr lang="en-GB" dirty="0" err="1"/>
              <a:t>rhywbeth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ddysgu</a:t>
            </a:r>
            <a:r>
              <a:rPr lang="en-GB" dirty="0"/>
              <a:t> </a:t>
            </a:r>
            <a:r>
              <a:rPr lang="en-GB" dirty="0" err="1"/>
              <a:t>heddiw</a:t>
            </a:r>
            <a:r>
              <a:rPr lang="en-GB" dirty="0"/>
              <a:t>. </a:t>
            </a:r>
            <a:r>
              <a:rPr lang="en-GB" dirty="0" err="1"/>
              <a:t>Yna</a:t>
            </a:r>
            <a:r>
              <a:rPr lang="en-GB" dirty="0"/>
              <a:t>,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rannu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phartner</a:t>
            </a:r>
            <a:r>
              <a:rPr lang="en-GB" dirty="0"/>
              <a:t>.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olaf</a:t>
            </a:r>
            <a:r>
              <a:rPr lang="en-GB" dirty="0"/>
              <a:t>,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fyfyrwyr</a:t>
            </a:r>
            <a:r>
              <a:rPr lang="en-GB" dirty="0"/>
              <a:t> </a:t>
            </a:r>
            <a:r>
              <a:rPr lang="en-GB" dirty="0" err="1"/>
              <a:t>rannu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‘Tweet’ </a:t>
            </a:r>
            <a:r>
              <a:rPr lang="en-GB" dirty="0" err="1"/>
              <a:t>gyda’r</a:t>
            </a:r>
            <a:r>
              <a:rPr lang="en-GB" dirty="0"/>
              <a:t> </a:t>
            </a:r>
            <a:r>
              <a:rPr lang="en-GB" dirty="0" err="1"/>
              <a:t>dosbarth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GB" dirty="0" err="1"/>
              <a:t>Atgoffwch</a:t>
            </a:r>
            <a:r>
              <a:rPr lang="en-GB" dirty="0"/>
              <a:t> y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byddan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baseline="0" dirty="0"/>
              <a:t> y </a:t>
            </a:r>
            <a:r>
              <a:rPr lang="en-GB" baseline="0" dirty="0" err="1"/>
              <a:t>wers</a:t>
            </a:r>
            <a:r>
              <a:rPr lang="en-GB" baseline="0" dirty="0"/>
              <a:t> </a:t>
            </a:r>
            <a:r>
              <a:rPr lang="en-GB" baseline="0" dirty="0" err="1"/>
              <a:t>nesaf</a:t>
            </a:r>
            <a:r>
              <a:rPr lang="en-GB" baseline="0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cyfle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ymchwilio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ymgeiswyr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sefyll</a:t>
            </a:r>
            <a:r>
              <a:rPr lang="en-GB" dirty="0"/>
              <a:t> </a:t>
            </a:r>
            <a:r>
              <a:rPr lang="en-GB" dirty="0" err="1"/>
              <a:t>etholiad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hardal</a:t>
            </a:r>
            <a:r>
              <a:rPr lang="en-GB" dirty="0"/>
              <a:t> ac y </a:t>
            </a:r>
            <a:r>
              <a:rPr lang="en-GB" dirty="0" err="1"/>
              <a:t>byddan</a:t>
            </a:r>
            <a:r>
              <a:rPr lang="en-GB" dirty="0"/>
              <a:t> </a:t>
            </a:r>
            <a:r>
              <a:rPr lang="en-GB" dirty="0" err="1"/>
              <a:t>nhw'n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cymryd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etholiad</a:t>
            </a:r>
            <a:r>
              <a:rPr lang="en-GB" dirty="0"/>
              <a:t> </a:t>
            </a:r>
            <a:r>
              <a:rPr lang="en-GB" dirty="0" err="1"/>
              <a:t>paralel</a:t>
            </a:r>
            <a:r>
              <a:rPr lang="en-GB" dirty="0"/>
              <a:t> a </a:t>
            </a:r>
            <a:r>
              <a:rPr lang="en-GB" dirty="0" err="1"/>
              <a:t>phleidleisio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y </a:t>
            </a:r>
            <a:r>
              <a:rPr lang="en-GB" dirty="0" err="1"/>
              <a:t>blaid</a:t>
            </a:r>
            <a:r>
              <a:rPr lang="en-GB" dirty="0"/>
              <a:t>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nhw'n</a:t>
            </a:r>
            <a:r>
              <a:rPr lang="en-GB" dirty="0"/>
              <a:t> </a:t>
            </a:r>
            <a:r>
              <a:rPr lang="en-GB" dirty="0" err="1"/>
              <a:t>meddwl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cynrychioli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barn </a:t>
            </a:r>
            <a:r>
              <a:rPr lang="en-GB" dirty="0" err="1"/>
              <a:t>orau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Atgoffwch</a:t>
            </a:r>
            <a:r>
              <a:rPr lang="en-US" dirty="0"/>
              <a:t> </a:t>
            </a:r>
            <a:r>
              <a:rPr lang="en-US" dirty="0" err="1"/>
              <a:t>ddisgyblion</a:t>
            </a:r>
            <a:r>
              <a:rPr lang="en-US" dirty="0"/>
              <a:t> y gallant </a:t>
            </a:r>
            <a:r>
              <a:rPr lang="en-US" dirty="0" err="1"/>
              <a:t>gofrestru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gymryd</a:t>
            </a:r>
            <a:r>
              <a:rPr lang="en-US" dirty="0"/>
              <a:t> </a:t>
            </a:r>
            <a:r>
              <a:rPr lang="en-US" dirty="0" err="1"/>
              <a:t>rhan</a:t>
            </a:r>
            <a:r>
              <a:rPr lang="en-US" dirty="0"/>
              <a:t> </a:t>
            </a:r>
            <a:r>
              <a:rPr lang="en-US" dirty="0" err="1"/>
              <a:t>mewn</a:t>
            </a:r>
            <a:r>
              <a:rPr lang="en-US" dirty="0"/>
              <a:t> </a:t>
            </a:r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pan </a:t>
            </a:r>
            <a:r>
              <a:rPr lang="en-US" dirty="0" err="1"/>
              <a:t>fyddant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14 </a:t>
            </a:r>
            <a:r>
              <a:rPr lang="en-US" dirty="0" err="1"/>
              <a:t>oed</a:t>
            </a:r>
            <a:r>
              <a:rPr lang="en-US" dirty="0"/>
              <a:t>. I </a:t>
            </a:r>
            <a:r>
              <a:rPr lang="en-US" dirty="0" err="1"/>
              <a:t>gymryd</a:t>
            </a:r>
            <a:r>
              <a:rPr lang="en-US" dirty="0"/>
              <a:t> </a:t>
            </a:r>
            <a:r>
              <a:rPr lang="en-US" dirty="0" err="1"/>
              <a:t>rhan</a:t>
            </a:r>
            <a:r>
              <a:rPr lang="en-US" dirty="0"/>
              <a:t> </a:t>
            </a:r>
            <a:r>
              <a:rPr lang="en-US" dirty="0" err="1"/>
              <a:t>mewn</a:t>
            </a:r>
            <a:r>
              <a:rPr lang="en-US" dirty="0"/>
              <a:t> </a:t>
            </a:r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, </a:t>
            </a:r>
            <a:r>
              <a:rPr lang="en-US" dirty="0" err="1"/>
              <a:t>mae'n</a:t>
            </a:r>
            <a:r>
              <a:rPr lang="en-US" dirty="0"/>
              <a:t> </a:t>
            </a:r>
            <a:r>
              <a:rPr lang="en-US" dirty="0" err="1"/>
              <a:t>rhaid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chi </a:t>
            </a:r>
            <a:r>
              <a:rPr lang="en-US" dirty="0" err="1"/>
              <a:t>gofrestru</a:t>
            </a:r>
            <a:r>
              <a:rPr lang="en-US" dirty="0"/>
              <a:t>. Gallant </a:t>
            </a:r>
            <a:r>
              <a:rPr lang="en-US" dirty="0" err="1"/>
              <a:t>wneud</a:t>
            </a:r>
            <a:r>
              <a:rPr lang="en-US" dirty="0"/>
              <a:t> </a:t>
            </a:r>
            <a:r>
              <a:rPr lang="en-US" dirty="0" err="1"/>
              <a:t>hyn</a:t>
            </a:r>
            <a:r>
              <a:rPr lang="en-US" dirty="0"/>
              <a:t> </a:t>
            </a:r>
            <a:r>
              <a:rPr lang="en-US" dirty="0" err="1"/>
              <a:t>wrth</a:t>
            </a:r>
            <a:r>
              <a:rPr lang="en-US" baseline="0" dirty="0"/>
              <a:t> </a:t>
            </a:r>
            <a:r>
              <a:rPr lang="en-US" baseline="0" dirty="0" err="1"/>
              <a:t>ymweld</a:t>
            </a:r>
            <a:r>
              <a:rPr lang="en-US" baseline="0" dirty="0"/>
              <a:t> </a:t>
            </a:r>
            <a:r>
              <a:rPr lang="en-US" baseline="0" dirty="0" err="1"/>
              <a:t>a’r</a:t>
            </a:r>
            <a:r>
              <a:rPr lang="en-US" baseline="0" dirty="0"/>
              <a:t> </a:t>
            </a:r>
            <a:r>
              <a:rPr lang="en-US" baseline="0" dirty="0" err="1"/>
              <a:t>gwefan</a:t>
            </a:r>
            <a:r>
              <a:rPr lang="en-US" baseline="0" dirty="0"/>
              <a:t> </a:t>
            </a:r>
            <a:r>
              <a:rPr lang="en-US" baseline="0" dirty="0" err="1"/>
              <a:t>yma</a:t>
            </a:r>
            <a:r>
              <a:rPr lang="en-US" baseline="0" dirty="0"/>
              <a:t> - </a:t>
            </a:r>
            <a:r>
              <a:rPr lang="en-GB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https://www.gov.uk/register-to-vote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9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510" y="694207"/>
            <a:ext cx="10304835" cy="3656386"/>
          </a:xfrm>
        </p:spPr>
        <p:txBody>
          <a:bodyPr/>
          <a:lstStyle/>
          <a:p>
            <a:br>
              <a:rPr lang="en-GB" sz="2400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6850" y="1460571"/>
            <a:ext cx="104864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+mj-lt"/>
              </a:rPr>
              <a:t>Prosiect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Pleidlais</a:t>
            </a:r>
            <a:r>
              <a:rPr lang="en-US" sz="4400" dirty="0">
                <a:latin typeface="+mj-lt"/>
              </a:rPr>
              <a:t>: </a:t>
            </a:r>
            <a:r>
              <a:rPr lang="en-US" sz="4400" dirty="0" err="1">
                <a:latin typeface="+mj-lt"/>
              </a:rPr>
              <a:t>Etholiadau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lleol</a:t>
            </a:r>
            <a:r>
              <a:rPr lang="en-US" sz="4400" dirty="0">
                <a:latin typeface="+mj-lt"/>
              </a:rPr>
              <a:t> 2022 </a:t>
            </a:r>
            <a:r>
              <a:rPr lang="en-US" sz="4400" dirty="0" err="1">
                <a:latin typeface="+mj-lt"/>
              </a:rPr>
              <a:t>Gwers</a:t>
            </a:r>
            <a:r>
              <a:rPr lang="en-US" sz="4400" dirty="0">
                <a:latin typeface="+mj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8069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9022" y="864001"/>
            <a:ext cx="7220332" cy="20467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Beth </a:t>
            </a:r>
            <a:r>
              <a:rPr lang="en-US" dirty="0" err="1">
                <a:solidFill>
                  <a:schemeClr val="tx1"/>
                </a:solidFill>
              </a:rPr>
              <a:t>yw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gwleidyddol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Beth </a:t>
            </a:r>
            <a:r>
              <a:rPr lang="en-US" dirty="0" err="1">
                <a:solidFill>
                  <a:schemeClr val="tx1"/>
                </a:solidFill>
              </a:rPr>
              <a:t>yw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ymgeisydd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anibynnol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3" y="864001"/>
            <a:ext cx="2304930" cy="22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587" y="1369125"/>
            <a:ext cx="8593200" cy="9168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Trefnwch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datganiadau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mewn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gategoriau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‘GWIR’ ac ‘ANWIR’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" y="770419"/>
            <a:ext cx="2142857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7" y="2609117"/>
            <a:ext cx="2114457" cy="2114457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3013" y="3207909"/>
            <a:ext cx="8593200" cy="9168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Gallwch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chi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ddyfalu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10 ward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gwahanol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fewn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eich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ardal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cyngor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lleol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? 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85867" y="866133"/>
            <a:ext cx="11150346" cy="70476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2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VAG Rounded" charset="0"/>
              </a:rPr>
              <a:t>Mae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cynghorion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yn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cynrychioli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ardal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penodol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o’r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enw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u="sng" dirty="0">
                <a:solidFill>
                  <a:schemeClr val="tx1"/>
                </a:solidFill>
                <a:latin typeface="VAG Rounded" charset="0"/>
              </a:rPr>
              <a:t>ward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. </a:t>
            </a:r>
            <a:endParaRPr lang="en-GB" dirty="0">
              <a:solidFill>
                <a:schemeClr val="tx1"/>
              </a:solidFill>
              <a:latin typeface="VAG 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0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Gweithgaredd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Grŵp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Pleidleisiwch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gyda’ch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Traed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84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7749" y="1204586"/>
            <a:ext cx="8161711" cy="1502976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Ydi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hi’n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bwysig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bleidleisio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Ydi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pleidleisio’n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bwysig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fobl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ifanc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3" y="864001"/>
            <a:ext cx="2304930" cy="22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" y="753810"/>
            <a:ext cx="2142857" cy="21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7100" y="1333899"/>
            <a:ext cx="816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+mj-lt"/>
              </a:rPr>
              <a:t>Crynhowch yr hyn rydych chi wedi'i ddysgu heddiw mewn ‘Tweet’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535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>
      <Value>67</Value>
    </TaxCatchAll>
    <Work_x0020_Item_x0020_ID xmlns="f4edaaa3-7766-4c66-951e-371f72d67791">WI-3997</Work_x0020_Item_x0020_ID>
    <b320d370388c44299cd10c36d6d0ab84 xmlns="f4edaaa3-7766-4c66-951e-371f72d677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Projects</TermName>
          <TermId xmlns="http://schemas.microsoft.com/office/infopath/2007/PartnerControls">7cb00f29-ae0d-401e-a63b-59da7b498a55</TermId>
        </TermInfo>
      </Terms>
    </b320d370388c44299cd10c36d6d0ab8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7B4E719799C43828A42C85C69C3B5" ma:contentTypeVersion="" ma:contentTypeDescription="Create a new document." ma:contentTypeScope="" ma:versionID="b02ad75a41a84cffad7d46d71e208b2a">
  <xsd:schema xmlns:xsd="http://www.w3.org/2001/XMLSchema" xmlns:xs="http://www.w3.org/2001/XMLSchema" xmlns:p="http://schemas.microsoft.com/office/2006/metadata/properties" xmlns:ns2="f4edaaa3-7766-4c66-951e-371f72d67791" targetNamespace="http://schemas.microsoft.com/office/2006/metadata/properties" ma:root="true" ma:fieldsID="7d45ee2d23bee23103d31a592fe5a823" ns2:_="">
    <xsd:import namespace="f4edaaa3-7766-4c66-951e-371f72d67791"/>
    <xsd:element name="properties">
      <xsd:complexType>
        <xsd:sequence>
          <xsd:element name="documentManagement">
            <xsd:complexType>
              <xsd:all>
                <xsd:element ref="ns2:b320d370388c44299cd10c36d6d0ab84" minOccurs="0"/>
                <xsd:element ref="ns2:TaxCatchAll" minOccurs="0"/>
                <xsd:element ref="ns2:Work_x0020_Item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b320d370388c44299cd10c36d6d0ab84" ma:index="9" nillable="true" ma:taxonomy="true" ma:internalName="b320d370388c44299cd10c36d6d0ab84" ma:taxonomyFieldName="Work_x0020_Item_x0020_Category" ma:displayName="Work Item Category" ma:default="" ma:fieldId="{b320d370-388c-4429-9cd1-0c36d6d0ab84}" ma:sspId="610c4be2-fdc0-4dd3-b835-b5e999368cff" ma:termSetId="b1f5c70e-fd7a-4563-8a58-8c90b4181b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ork_x0020_Item_x0020_ID" ma:index="11" nillable="true" ma:displayName="Work Item ID" ma:internalName="Work_x0020_Item_x0020_ID">
      <xsd:simpleType>
        <xsd:restriction base="dms:Text">
          <xsd:maxLength value="1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CCF13-9911-4B37-9CBD-CA61567403E0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f4edaaa3-7766-4c66-951e-371f72d677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B25302-037F-415B-A981-295B283D9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743</TotalTime>
  <Words>1408</Words>
  <Application>Microsoft Macintosh PowerPoint</Application>
  <PresentationFormat>Widescreen</PresentationFormat>
  <Paragraphs>92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VAG Rounded</vt:lpstr>
      <vt:lpstr>Arial</vt:lpstr>
      <vt:lpstr>VAG Rounded Std Light</vt:lpstr>
      <vt:lpstr>VAG Rounded Std Thin</vt:lpstr>
      <vt:lpstr>Times New Roman</vt:lpstr>
      <vt:lpstr>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41</cp:revision>
  <dcterms:created xsi:type="dcterms:W3CDTF">2019-03-26T15:18:01Z</dcterms:created>
  <dcterms:modified xsi:type="dcterms:W3CDTF">2021-12-20T12:12:00Z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0x010100D097B4E719799C43828A42C85C69C3B5</vt:lpwstr>
  </property>
  <property fmtid="{D5CDD505-2E9C-101B-9397-08002B2CF9AE}" pid="3" name="Work Item Category">
    <vt:lpwstr>67</vt:lpwstr>
  </property>
</Properties>
</file>